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2" y="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918956001160" userId="2b681685b656e89a" providerId="LiveId" clId="{64E883FB-0F6E-4B42-8909-832E9D65F978}"/>
    <pc:docChg chg="modSld">
      <pc:chgData name="918956001160" userId="2b681685b656e89a" providerId="LiveId" clId="{64E883FB-0F6E-4B42-8909-832E9D65F978}" dt="2025-06-25T11:20:23.664" v="36" actId="20577"/>
      <pc:docMkLst>
        <pc:docMk/>
      </pc:docMkLst>
      <pc:sldChg chg="modSp mod">
        <pc:chgData name="918956001160" userId="2b681685b656e89a" providerId="LiveId" clId="{64E883FB-0F6E-4B42-8909-832E9D65F978}" dt="2025-06-25T11:20:23.664" v="36" actId="20577"/>
        <pc:sldMkLst>
          <pc:docMk/>
          <pc:sldMk cId="0" sldId="266"/>
        </pc:sldMkLst>
        <pc:spChg chg="mod">
          <ac:chgData name="918956001160" userId="2b681685b656e89a" providerId="LiveId" clId="{64E883FB-0F6E-4B42-8909-832E9D65F978}" dt="2025-06-25T11:20:23.664" v="36" actId="20577"/>
          <ac:spMkLst>
            <pc:docMk/>
            <pc:sldMk cId="0" sldId="266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57776" y="9433559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95"/>
                </a:lnTo>
                <a:lnTo>
                  <a:pt x="1016" y="97955"/>
                </a:lnTo>
                <a:lnTo>
                  <a:pt x="2159" y="102247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95"/>
                </a:lnTo>
                <a:lnTo>
                  <a:pt x="296418" y="97955"/>
                </a:lnTo>
                <a:lnTo>
                  <a:pt x="297434" y="102247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0104" y="4361688"/>
            <a:ext cx="618744" cy="8747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79" y="4355591"/>
            <a:ext cx="408431" cy="89306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65152" y="4361688"/>
            <a:ext cx="609600" cy="88696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928" y="6891528"/>
            <a:ext cx="2078736" cy="83210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62416" y="6769607"/>
            <a:ext cx="1706879" cy="8595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89535" y="6702552"/>
            <a:ext cx="646176" cy="89611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5664" y="6729983"/>
            <a:ext cx="685800" cy="89611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90104" y="6729983"/>
            <a:ext cx="560831" cy="8747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20583" y="8854440"/>
            <a:ext cx="591312" cy="87782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17976" y="4541520"/>
            <a:ext cx="2240279" cy="7559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19825" y="971549"/>
            <a:ext cx="5125720" cy="970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0" y="1484375"/>
            <a:ext cx="10561319" cy="73182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331" y="810513"/>
            <a:ext cx="14578075" cy="1572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9139D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14815" y="2933471"/>
            <a:ext cx="8505190" cy="2996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hyperlink" Target="http://elioratechnologies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jpg"/><Relationship Id="rId44" Type="http://schemas.openxmlformats.org/officeDocument/2006/relationships/image" Target="../media/image68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.png"/><Relationship Id="rId3" Type="http://schemas.openxmlformats.org/officeDocument/2006/relationships/image" Target="../media/image73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4.png"/><Relationship Id="rId10" Type="http://schemas.openxmlformats.org/officeDocument/2006/relationships/image" Target="../media/image76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0.png"/><Relationship Id="rId7" Type="http://schemas.openxmlformats.org/officeDocument/2006/relationships/image" Target="../media/image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8290559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5">
                <a:moveTo>
                  <a:pt x="2530855" y="0"/>
                </a:moveTo>
                <a:lnTo>
                  <a:pt x="87249" y="0"/>
                </a:lnTo>
                <a:lnTo>
                  <a:pt x="53340" y="6731"/>
                </a:lnTo>
                <a:lnTo>
                  <a:pt x="25565" y="25019"/>
                </a:lnTo>
                <a:lnTo>
                  <a:pt x="6858" y="52070"/>
                </a:lnTo>
                <a:lnTo>
                  <a:pt x="0" y="85217"/>
                </a:lnTo>
                <a:lnTo>
                  <a:pt x="6858" y="118491"/>
                </a:lnTo>
                <a:lnTo>
                  <a:pt x="25565" y="145542"/>
                </a:lnTo>
                <a:lnTo>
                  <a:pt x="53340" y="163830"/>
                </a:lnTo>
                <a:lnTo>
                  <a:pt x="87249" y="170561"/>
                </a:lnTo>
                <a:lnTo>
                  <a:pt x="2530855" y="170561"/>
                </a:lnTo>
                <a:lnTo>
                  <a:pt x="2564891" y="163830"/>
                </a:lnTo>
                <a:lnTo>
                  <a:pt x="2592578" y="145542"/>
                </a:lnTo>
                <a:lnTo>
                  <a:pt x="2611247" y="118491"/>
                </a:lnTo>
                <a:lnTo>
                  <a:pt x="2618104" y="85217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1" y="6731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991" y="5739384"/>
            <a:ext cx="8671560" cy="219456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030224"/>
            <a:ext cx="9854565" cy="4114800"/>
            <a:chOff x="0" y="1030224"/>
            <a:chExt cx="9854565" cy="4114800"/>
          </a:xfrm>
        </p:grpSpPr>
        <p:sp>
          <p:nvSpPr>
            <p:cNvPr id="5" name="object 5"/>
            <p:cNvSpPr/>
            <p:nvPr/>
          </p:nvSpPr>
          <p:spPr>
            <a:xfrm>
              <a:off x="0" y="1030224"/>
              <a:ext cx="9854565" cy="4114800"/>
            </a:xfrm>
            <a:custGeom>
              <a:avLst/>
              <a:gdLst/>
              <a:ahLst/>
              <a:cxnLst/>
              <a:rect l="l" t="t" r="r" b="b"/>
              <a:pathLst>
                <a:path w="9854565" h="4114800">
                  <a:moveTo>
                    <a:pt x="939177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9391777" y="4114800"/>
                  </a:lnTo>
                  <a:lnTo>
                    <a:pt x="9438894" y="4112387"/>
                  </a:lnTo>
                  <a:lnTo>
                    <a:pt x="9484741" y="4105402"/>
                  </a:lnTo>
                  <a:lnTo>
                    <a:pt x="9529064" y="4093972"/>
                  </a:lnTo>
                  <a:lnTo>
                    <a:pt x="9571482" y="4078351"/>
                  </a:lnTo>
                  <a:lnTo>
                    <a:pt x="9611868" y="4058920"/>
                  </a:lnTo>
                  <a:lnTo>
                    <a:pt x="9650095" y="4035679"/>
                  </a:lnTo>
                  <a:lnTo>
                    <a:pt x="9685655" y="4009009"/>
                  </a:lnTo>
                  <a:lnTo>
                    <a:pt x="9718548" y="3979164"/>
                  </a:lnTo>
                  <a:lnTo>
                    <a:pt x="9748393" y="3946271"/>
                  </a:lnTo>
                  <a:lnTo>
                    <a:pt x="9775063" y="3910584"/>
                  </a:lnTo>
                  <a:lnTo>
                    <a:pt x="9798304" y="3872484"/>
                  </a:lnTo>
                  <a:lnTo>
                    <a:pt x="9817862" y="3832098"/>
                  </a:lnTo>
                  <a:lnTo>
                    <a:pt x="9833356" y="3789553"/>
                  </a:lnTo>
                  <a:lnTo>
                    <a:pt x="9844786" y="3745356"/>
                  </a:lnTo>
                  <a:lnTo>
                    <a:pt x="9851771" y="3699510"/>
                  </a:lnTo>
                  <a:lnTo>
                    <a:pt x="9854184" y="3652266"/>
                  </a:lnTo>
                  <a:lnTo>
                    <a:pt x="9854184" y="462533"/>
                  </a:lnTo>
                  <a:lnTo>
                    <a:pt x="9851771" y="415290"/>
                  </a:lnTo>
                  <a:lnTo>
                    <a:pt x="9844786" y="369443"/>
                  </a:lnTo>
                  <a:lnTo>
                    <a:pt x="9833356" y="325247"/>
                  </a:lnTo>
                  <a:lnTo>
                    <a:pt x="9817862" y="282701"/>
                  </a:lnTo>
                  <a:lnTo>
                    <a:pt x="9798304" y="242316"/>
                  </a:lnTo>
                  <a:lnTo>
                    <a:pt x="9775063" y="204216"/>
                  </a:lnTo>
                  <a:lnTo>
                    <a:pt x="9748393" y="168528"/>
                  </a:lnTo>
                  <a:lnTo>
                    <a:pt x="9718548" y="135635"/>
                  </a:lnTo>
                  <a:lnTo>
                    <a:pt x="9685655" y="105791"/>
                  </a:lnTo>
                  <a:lnTo>
                    <a:pt x="9650095" y="79121"/>
                  </a:lnTo>
                  <a:lnTo>
                    <a:pt x="9611868" y="55879"/>
                  </a:lnTo>
                  <a:lnTo>
                    <a:pt x="9571482" y="36449"/>
                  </a:lnTo>
                  <a:lnTo>
                    <a:pt x="9529064" y="20827"/>
                  </a:lnTo>
                  <a:lnTo>
                    <a:pt x="9484741" y="9398"/>
                  </a:lnTo>
                  <a:lnTo>
                    <a:pt x="9438894" y="2412"/>
                  </a:lnTo>
                  <a:lnTo>
                    <a:pt x="9391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633728"/>
              <a:ext cx="8229600" cy="290474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7271" y="569976"/>
            <a:ext cx="8107680" cy="8683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4095" y="0"/>
            <a:ext cx="3803902" cy="4325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30224" y="1740407"/>
            <a:ext cx="16572230" cy="8547100"/>
            <a:chOff x="1030224" y="1740407"/>
            <a:chExt cx="16572230" cy="8547100"/>
          </a:xfrm>
        </p:grpSpPr>
        <p:sp>
          <p:nvSpPr>
            <p:cNvPr id="4" name="object 4"/>
            <p:cNvSpPr/>
            <p:nvPr/>
          </p:nvSpPr>
          <p:spPr>
            <a:xfrm>
              <a:off x="1054608" y="8534400"/>
              <a:ext cx="2615565" cy="173990"/>
            </a:xfrm>
            <a:custGeom>
              <a:avLst/>
              <a:gdLst/>
              <a:ahLst/>
              <a:cxnLst/>
              <a:rect l="l" t="t" r="r" b="b"/>
              <a:pathLst>
                <a:path w="2615565" h="173990">
                  <a:moveTo>
                    <a:pt x="2528062" y="0"/>
                  </a:moveTo>
                  <a:lnTo>
                    <a:pt x="87172" y="0"/>
                  </a:lnTo>
                  <a:lnTo>
                    <a:pt x="53238" y="6857"/>
                  </a:lnTo>
                  <a:lnTo>
                    <a:pt x="25526" y="25400"/>
                  </a:lnTo>
                  <a:lnTo>
                    <a:pt x="6845" y="52958"/>
                  </a:lnTo>
                  <a:lnTo>
                    <a:pt x="0" y="86741"/>
                  </a:lnTo>
                  <a:lnTo>
                    <a:pt x="6845" y="120523"/>
                  </a:lnTo>
                  <a:lnTo>
                    <a:pt x="25526" y="148081"/>
                  </a:lnTo>
                  <a:lnTo>
                    <a:pt x="53238" y="166624"/>
                  </a:lnTo>
                  <a:lnTo>
                    <a:pt x="87172" y="173481"/>
                  </a:lnTo>
                  <a:lnTo>
                    <a:pt x="2528062" y="173481"/>
                  </a:lnTo>
                  <a:lnTo>
                    <a:pt x="2561970" y="166624"/>
                  </a:lnTo>
                  <a:lnTo>
                    <a:pt x="2589656" y="148081"/>
                  </a:lnTo>
                  <a:lnTo>
                    <a:pt x="2608453" y="120523"/>
                  </a:lnTo>
                  <a:lnTo>
                    <a:pt x="2615183" y="86741"/>
                  </a:lnTo>
                  <a:lnTo>
                    <a:pt x="2608453" y="52958"/>
                  </a:lnTo>
                  <a:lnTo>
                    <a:pt x="2589656" y="25400"/>
                  </a:lnTo>
                  <a:lnTo>
                    <a:pt x="2561970" y="6857"/>
                  </a:lnTo>
                  <a:lnTo>
                    <a:pt x="2528062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7805926"/>
              <a:ext cx="16227552" cy="2481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916400" y="9259824"/>
              <a:ext cx="685800" cy="596900"/>
            </a:xfrm>
            <a:custGeom>
              <a:avLst/>
              <a:gdLst/>
              <a:ahLst/>
              <a:cxnLst/>
              <a:rect l="l" t="t" r="r" b="b"/>
              <a:pathLst>
                <a:path w="685800" h="596900">
                  <a:moveTo>
                    <a:pt x="390525" y="293878"/>
                  </a:moveTo>
                  <a:lnTo>
                    <a:pt x="388366" y="288505"/>
                  </a:lnTo>
                  <a:lnTo>
                    <a:pt x="352044" y="252133"/>
                  </a:lnTo>
                  <a:lnTo>
                    <a:pt x="352044" y="299224"/>
                  </a:lnTo>
                  <a:lnTo>
                    <a:pt x="93091" y="558304"/>
                  </a:lnTo>
                  <a:lnTo>
                    <a:pt x="38481" y="503707"/>
                  </a:lnTo>
                  <a:lnTo>
                    <a:pt x="232156" y="311010"/>
                  </a:lnTo>
                  <a:lnTo>
                    <a:pt x="235839" y="305676"/>
                  </a:lnTo>
                  <a:lnTo>
                    <a:pt x="236982" y="299758"/>
                  </a:lnTo>
                  <a:lnTo>
                    <a:pt x="235839" y="293839"/>
                  </a:lnTo>
                  <a:lnTo>
                    <a:pt x="232156" y="288505"/>
                  </a:lnTo>
                  <a:lnTo>
                    <a:pt x="38481" y="94729"/>
                  </a:lnTo>
                  <a:lnTo>
                    <a:pt x="93091" y="40144"/>
                  </a:lnTo>
                  <a:lnTo>
                    <a:pt x="352044" y="299224"/>
                  </a:lnTo>
                  <a:lnTo>
                    <a:pt x="352044" y="252133"/>
                  </a:lnTo>
                  <a:lnTo>
                    <a:pt x="140208" y="40144"/>
                  </a:lnTo>
                  <a:lnTo>
                    <a:pt x="104902" y="4813"/>
                  </a:lnTo>
                  <a:lnTo>
                    <a:pt x="99568" y="1206"/>
                  </a:lnTo>
                  <a:lnTo>
                    <a:pt x="93599" y="0"/>
                  </a:lnTo>
                  <a:lnTo>
                    <a:pt x="87757" y="1206"/>
                  </a:lnTo>
                  <a:lnTo>
                    <a:pt x="82423" y="4813"/>
                  </a:lnTo>
                  <a:lnTo>
                    <a:pt x="5334" y="81889"/>
                  </a:lnTo>
                  <a:lnTo>
                    <a:pt x="3175" y="85115"/>
                  </a:lnTo>
                  <a:lnTo>
                    <a:pt x="1016" y="89382"/>
                  </a:lnTo>
                  <a:lnTo>
                    <a:pt x="1016" y="97942"/>
                  </a:lnTo>
                  <a:lnTo>
                    <a:pt x="2159" y="102235"/>
                  </a:lnTo>
                  <a:lnTo>
                    <a:pt x="197866" y="299224"/>
                  </a:lnTo>
                  <a:lnTo>
                    <a:pt x="4318" y="491934"/>
                  </a:lnTo>
                  <a:lnTo>
                    <a:pt x="2159" y="495134"/>
                  </a:lnTo>
                  <a:lnTo>
                    <a:pt x="0" y="499414"/>
                  </a:lnTo>
                  <a:lnTo>
                    <a:pt x="0" y="507974"/>
                  </a:lnTo>
                  <a:lnTo>
                    <a:pt x="1016" y="512254"/>
                  </a:lnTo>
                  <a:lnTo>
                    <a:pt x="84582" y="595769"/>
                  </a:lnTo>
                  <a:lnTo>
                    <a:pt x="88773" y="596849"/>
                  </a:lnTo>
                  <a:lnTo>
                    <a:pt x="97409" y="596849"/>
                  </a:lnTo>
                  <a:lnTo>
                    <a:pt x="101600" y="595769"/>
                  </a:lnTo>
                  <a:lnTo>
                    <a:pt x="138938" y="558304"/>
                  </a:lnTo>
                  <a:lnTo>
                    <a:pt x="388366" y="307797"/>
                  </a:lnTo>
                  <a:lnTo>
                    <a:pt x="389382" y="302437"/>
                  </a:lnTo>
                  <a:lnTo>
                    <a:pt x="389382" y="298157"/>
                  </a:lnTo>
                  <a:lnTo>
                    <a:pt x="390525" y="293878"/>
                  </a:lnTo>
                  <a:close/>
                </a:path>
                <a:path w="685800" h="596900">
                  <a:moveTo>
                    <a:pt x="685800" y="293878"/>
                  </a:moveTo>
                  <a:lnTo>
                    <a:pt x="683641" y="288505"/>
                  </a:lnTo>
                  <a:lnTo>
                    <a:pt x="647319" y="252133"/>
                  </a:lnTo>
                  <a:lnTo>
                    <a:pt x="647319" y="299224"/>
                  </a:lnTo>
                  <a:lnTo>
                    <a:pt x="389382" y="558304"/>
                  </a:lnTo>
                  <a:lnTo>
                    <a:pt x="334899" y="503707"/>
                  </a:lnTo>
                  <a:lnTo>
                    <a:pt x="527431" y="311010"/>
                  </a:lnTo>
                  <a:lnTo>
                    <a:pt x="531114" y="305676"/>
                  </a:lnTo>
                  <a:lnTo>
                    <a:pt x="532257" y="299758"/>
                  </a:lnTo>
                  <a:lnTo>
                    <a:pt x="531114" y="293839"/>
                  </a:lnTo>
                  <a:lnTo>
                    <a:pt x="527431" y="288505"/>
                  </a:lnTo>
                  <a:lnTo>
                    <a:pt x="333756" y="94729"/>
                  </a:lnTo>
                  <a:lnTo>
                    <a:pt x="388366" y="40144"/>
                  </a:lnTo>
                  <a:lnTo>
                    <a:pt x="647319" y="299224"/>
                  </a:lnTo>
                  <a:lnTo>
                    <a:pt x="647319" y="252133"/>
                  </a:lnTo>
                  <a:lnTo>
                    <a:pt x="435483" y="40144"/>
                  </a:lnTo>
                  <a:lnTo>
                    <a:pt x="400177" y="4813"/>
                  </a:lnTo>
                  <a:lnTo>
                    <a:pt x="394843" y="1206"/>
                  </a:lnTo>
                  <a:lnTo>
                    <a:pt x="388874" y="0"/>
                  </a:lnTo>
                  <a:lnTo>
                    <a:pt x="383032" y="1206"/>
                  </a:lnTo>
                  <a:lnTo>
                    <a:pt x="377698" y="4813"/>
                  </a:lnTo>
                  <a:lnTo>
                    <a:pt x="300609" y="81889"/>
                  </a:lnTo>
                  <a:lnTo>
                    <a:pt x="298450" y="85115"/>
                  </a:lnTo>
                  <a:lnTo>
                    <a:pt x="296418" y="89382"/>
                  </a:lnTo>
                  <a:lnTo>
                    <a:pt x="296418" y="97942"/>
                  </a:lnTo>
                  <a:lnTo>
                    <a:pt x="297434" y="102235"/>
                  </a:lnTo>
                  <a:lnTo>
                    <a:pt x="493268" y="299224"/>
                  </a:lnTo>
                  <a:lnTo>
                    <a:pt x="299593" y="491934"/>
                  </a:lnTo>
                  <a:lnTo>
                    <a:pt x="297434" y="495134"/>
                  </a:lnTo>
                  <a:lnTo>
                    <a:pt x="295275" y="499414"/>
                  </a:lnTo>
                  <a:lnTo>
                    <a:pt x="295275" y="507974"/>
                  </a:lnTo>
                  <a:lnTo>
                    <a:pt x="296418" y="512254"/>
                  </a:lnTo>
                  <a:lnTo>
                    <a:pt x="379857" y="595769"/>
                  </a:lnTo>
                  <a:lnTo>
                    <a:pt x="384048" y="596849"/>
                  </a:lnTo>
                  <a:lnTo>
                    <a:pt x="392684" y="596849"/>
                  </a:lnTo>
                  <a:lnTo>
                    <a:pt x="396875" y="595769"/>
                  </a:lnTo>
                  <a:lnTo>
                    <a:pt x="434213" y="558304"/>
                  </a:lnTo>
                  <a:lnTo>
                    <a:pt x="683641" y="307797"/>
                  </a:lnTo>
                  <a:lnTo>
                    <a:pt x="684784" y="302437"/>
                  </a:lnTo>
                  <a:lnTo>
                    <a:pt x="684784" y="298157"/>
                  </a:lnTo>
                  <a:lnTo>
                    <a:pt x="685800" y="293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740407"/>
              <a:ext cx="16227552" cy="606856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89718" y="2314143"/>
            <a:ext cx="36461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70" dirty="0">
                <a:solidFill>
                  <a:srgbClr val="E7AC0C"/>
                </a:solidFill>
                <a:latin typeface="Arial"/>
                <a:cs typeface="Arial"/>
              </a:rPr>
              <a:t>Client</a:t>
            </a:r>
            <a:r>
              <a:rPr sz="3200" spc="85" dirty="0">
                <a:solidFill>
                  <a:srgbClr val="E7AC0C"/>
                </a:solidFill>
                <a:latin typeface="Arial"/>
                <a:cs typeface="Arial"/>
              </a:rPr>
              <a:t> </a:t>
            </a:r>
            <a:r>
              <a:rPr sz="3200" spc="65" dirty="0">
                <a:solidFill>
                  <a:srgbClr val="E7AC0C"/>
                </a:solidFill>
                <a:latin typeface="Arial"/>
                <a:cs typeface="Arial"/>
              </a:rPr>
              <a:t>description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61447" y="5221223"/>
            <a:ext cx="94615" cy="2048510"/>
            <a:chOff x="10061447" y="5221223"/>
            <a:chExt cx="94615" cy="20485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5221223"/>
              <a:ext cx="94486" cy="94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5611367"/>
              <a:ext cx="94486" cy="944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001511"/>
              <a:ext cx="94486" cy="94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391655"/>
              <a:ext cx="94486" cy="97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6781799"/>
              <a:ext cx="94486" cy="975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1447" y="7174993"/>
              <a:ext cx="94486" cy="9448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689718" y="2993795"/>
            <a:ext cx="6946265" cy="4218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5"/>
              </a:spcBef>
            </a:pP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Eliora</a:t>
            </a:r>
            <a:r>
              <a:rPr sz="2200" spc="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4F2478"/>
                </a:solidFill>
                <a:latin typeface="Lucida Sans Unicode"/>
                <a:cs typeface="Lucida Sans Unicode"/>
              </a:rPr>
              <a:t>IT</a:t>
            </a:r>
            <a:r>
              <a:rPr sz="2200" spc="-34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80" dirty="0">
                <a:solidFill>
                  <a:srgbClr val="4F2478"/>
                </a:solidFill>
                <a:latin typeface="Lucida Sans Unicode"/>
                <a:cs typeface="Lucida Sans Unicode"/>
              </a:rPr>
              <a:t>Company</a:t>
            </a:r>
            <a:r>
              <a:rPr sz="2200" spc="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is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reputable</a:t>
            </a:r>
            <a:r>
              <a:rPr sz="2200" spc="3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25" dirty="0">
                <a:solidFill>
                  <a:srgbClr val="4F2478"/>
                </a:solidFill>
                <a:latin typeface="Lucida Sans Unicode"/>
                <a:cs typeface="Lucida Sans Unicode"/>
              </a:rPr>
              <a:t>o</a:t>
            </a:r>
            <a:r>
              <a:rPr sz="2200" spc="-114" dirty="0">
                <a:solidFill>
                  <a:srgbClr val="4F2478"/>
                </a:solidFill>
                <a:latin typeface="Lucida Sans Unicode"/>
                <a:cs typeface="Lucida Sans Unicode"/>
              </a:rPr>
              <a:t>r</a:t>
            </a:r>
            <a:r>
              <a:rPr sz="2200" spc="90" dirty="0">
                <a:solidFill>
                  <a:srgbClr val="4F2478"/>
                </a:solidFill>
                <a:latin typeface="Lucida Sans Unicode"/>
                <a:cs typeface="Lucida Sans Unicode"/>
              </a:rPr>
              <a:t>g</a:t>
            </a:r>
            <a:r>
              <a:rPr sz="2200" spc="25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n</a:t>
            </a:r>
            <a:r>
              <a:rPr sz="2200" spc="-114" dirty="0">
                <a:solidFill>
                  <a:srgbClr val="4F2478"/>
                </a:solidFill>
                <a:latin typeface="Lucida Sans Unicode"/>
                <a:cs typeface="Lucida Sans Unicode"/>
              </a:rPr>
              <a:t>i</a:t>
            </a:r>
            <a:r>
              <a:rPr sz="2200" spc="-285" dirty="0">
                <a:solidFill>
                  <a:srgbClr val="4F2478"/>
                </a:solidFill>
                <a:latin typeface="Lucida Sans Unicode"/>
                <a:cs typeface="Lucida Sans Unicode"/>
              </a:rPr>
              <a:t>z</a:t>
            </a:r>
            <a:r>
              <a:rPr sz="2200" spc="-15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-40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tion</a:t>
            </a:r>
            <a:r>
              <a:rPr sz="2200" spc="-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4F2478"/>
                </a:solidFill>
                <a:latin typeface="Lucida Sans Unicode"/>
                <a:cs typeface="Lucida Sans Unicode"/>
              </a:rPr>
              <a:t>with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</a:t>
            </a:r>
            <a:r>
              <a:rPr sz="2200" spc="2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strong</a:t>
            </a:r>
            <a:r>
              <a:rPr sz="2200" spc="-7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4F2478"/>
                </a:solidFill>
                <a:latin typeface="Lucida Sans Unicode"/>
                <a:cs typeface="Lucida Sans Unicode"/>
              </a:rPr>
              <a:t>presence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across</a:t>
            </a:r>
            <a:r>
              <a:rPr sz="2200" spc="1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India.</a:t>
            </a:r>
            <a:r>
              <a:rPr sz="2200" spc="-1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We</a:t>
            </a:r>
            <a:r>
              <a:rPr sz="2200" spc="2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are</a:t>
            </a:r>
            <a:r>
              <a:rPr sz="2200" spc="14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trusted</a:t>
            </a: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by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numerous</a:t>
            </a:r>
            <a:r>
              <a:rPr sz="2200" spc="16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clients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who</a:t>
            </a:r>
            <a:r>
              <a:rPr sz="2200" spc="2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rely</a:t>
            </a:r>
            <a:r>
              <a:rPr sz="2200" spc="10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on</a:t>
            </a:r>
            <a:r>
              <a:rPr sz="2200" spc="15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our</a:t>
            </a:r>
            <a:r>
              <a:rPr sz="2200" spc="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exceptional services.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2820"/>
              </a:spcBef>
            </a:pP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4+</a:t>
            </a:r>
            <a:r>
              <a:rPr sz="2200" spc="-38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YEARS</a:t>
            </a:r>
            <a:r>
              <a:rPr sz="2200" spc="-7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5" dirty="0">
                <a:solidFill>
                  <a:srgbClr val="4F2478"/>
                </a:solidFill>
                <a:latin typeface="Lucida Sans Unicode"/>
                <a:cs typeface="Lucida Sans Unicode"/>
              </a:rPr>
              <a:t>OF</a:t>
            </a:r>
            <a:r>
              <a:rPr sz="2200" spc="-18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4F2478"/>
                </a:solidFill>
                <a:latin typeface="Lucida Sans Unicode"/>
                <a:cs typeface="Lucida Sans Unicode"/>
              </a:rPr>
              <a:t>COMBINED</a:t>
            </a:r>
            <a:r>
              <a:rPr sz="2200" spc="-19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EXPERIANCE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0"/>
              </a:spcBef>
            </a:pPr>
            <a:r>
              <a:rPr sz="2200" spc="-55" dirty="0">
                <a:solidFill>
                  <a:srgbClr val="4F2478"/>
                </a:solidFill>
                <a:latin typeface="Lucida Sans Unicode"/>
                <a:cs typeface="Lucida Sans Unicode"/>
              </a:rPr>
              <a:t>30+</a:t>
            </a:r>
            <a:r>
              <a:rPr sz="2200" spc="-30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40" dirty="0">
                <a:solidFill>
                  <a:srgbClr val="4F2478"/>
                </a:solidFill>
                <a:latin typeface="Lucida Sans Unicode"/>
                <a:cs typeface="Lucida Sans Unicode"/>
              </a:rPr>
              <a:t>PROFESSIONAL</a:t>
            </a:r>
            <a:r>
              <a:rPr sz="2200" spc="-29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EXPERTS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395"/>
              </a:spcBef>
            </a:pP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50+</a:t>
            </a:r>
            <a:r>
              <a:rPr sz="2200" spc="-32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SATISFIED</a:t>
            </a:r>
            <a:r>
              <a:rPr sz="2200" spc="-16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CLIENTS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5"/>
              </a:spcBef>
            </a:pPr>
            <a:r>
              <a:rPr sz="2200" spc="-720" dirty="0">
                <a:solidFill>
                  <a:srgbClr val="4F2478"/>
                </a:solidFill>
                <a:latin typeface="Lucida Sans Unicode"/>
                <a:cs typeface="Lucida Sans Unicode"/>
              </a:rPr>
              <a:t>1</a:t>
            </a:r>
            <a:r>
              <a:rPr sz="2200" spc="-35" dirty="0">
                <a:solidFill>
                  <a:srgbClr val="4F2478"/>
                </a:solidFill>
                <a:latin typeface="Lucida Sans Unicode"/>
                <a:cs typeface="Lucida Sans Unicode"/>
              </a:rPr>
              <a:t>50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+</a:t>
            </a:r>
            <a:r>
              <a:rPr sz="2200" spc="-36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CUSTOM</a:t>
            </a:r>
            <a:r>
              <a:rPr sz="2200" spc="-12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4F2478"/>
                </a:solidFill>
                <a:latin typeface="Lucida Sans Unicode"/>
                <a:cs typeface="Lucida Sans Unicode"/>
              </a:rPr>
              <a:t>SOFTWARE</a:t>
            </a:r>
            <a:r>
              <a:rPr sz="2200" spc="-21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&amp;</a:t>
            </a:r>
            <a:r>
              <a:rPr sz="2200" spc="-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APPS</a:t>
            </a:r>
            <a:r>
              <a:rPr sz="2200" spc="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BUILT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400"/>
              </a:spcBef>
            </a:pPr>
            <a:r>
              <a:rPr sz="2200" spc="-720" dirty="0">
                <a:solidFill>
                  <a:srgbClr val="4F2478"/>
                </a:solidFill>
                <a:latin typeface="Lucida Sans Unicode"/>
                <a:cs typeface="Lucida Sans Unicode"/>
              </a:rPr>
              <a:t>1</a:t>
            </a:r>
            <a:r>
              <a:rPr sz="2200" spc="-40" dirty="0">
                <a:solidFill>
                  <a:srgbClr val="4F2478"/>
                </a:solidFill>
                <a:latin typeface="Lucida Sans Unicode"/>
                <a:cs typeface="Lucida Sans Unicode"/>
              </a:rPr>
              <a:t>0</a:t>
            </a:r>
            <a:r>
              <a:rPr sz="2200" spc="-15" dirty="0">
                <a:solidFill>
                  <a:srgbClr val="4F2478"/>
                </a:solidFill>
                <a:latin typeface="Lucida Sans Unicode"/>
                <a:cs typeface="Lucida Sans Unicode"/>
              </a:rPr>
              <a:t>+</a:t>
            </a:r>
            <a:r>
              <a:rPr sz="2200" spc="-34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70" dirty="0">
                <a:solidFill>
                  <a:srgbClr val="4F2478"/>
                </a:solidFill>
                <a:latin typeface="Lucida Sans Unicode"/>
                <a:cs typeface="Lucida Sans Unicode"/>
              </a:rPr>
              <a:t>INDUSTRIES</a:t>
            </a:r>
            <a:r>
              <a:rPr sz="2200" spc="-12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SERVED</a:t>
            </a:r>
            <a:endParaRPr sz="2200">
              <a:latin typeface="Lucida Sans Unicode"/>
              <a:cs typeface="Lucida Sans Unicode"/>
            </a:endParaRPr>
          </a:p>
          <a:p>
            <a:pPr marL="629920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solidFill>
                  <a:srgbClr val="4F2478"/>
                </a:solidFill>
                <a:latin typeface="Lucida Sans Unicode"/>
                <a:cs typeface="Lucida Sans Unicode"/>
              </a:rPr>
              <a:t>95%</a:t>
            </a:r>
            <a:r>
              <a:rPr sz="2200" spc="15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CLIENT</a:t>
            </a:r>
            <a:r>
              <a:rPr sz="2200" spc="-39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0" dirty="0">
                <a:solidFill>
                  <a:srgbClr val="4F2478"/>
                </a:solidFill>
                <a:latin typeface="Lucida Sans Unicode"/>
                <a:cs typeface="Lucida Sans Unicode"/>
              </a:rPr>
              <a:t>RETENTION</a:t>
            </a:r>
            <a:r>
              <a:rPr sz="2200" spc="-310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4F2478"/>
                </a:solidFill>
                <a:latin typeface="Lucida Sans Unicode"/>
                <a:cs typeface="Lucida Sans Unicode"/>
              </a:rPr>
              <a:t>AND</a:t>
            </a:r>
            <a:r>
              <a:rPr sz="2200" spc="-215" dirty="0">
                <a:solidFill>
                  <a:srgbClr val="4F2478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4F2478"/>
                </a:solidFill>
                <a:latin typeface="Lucida Sans Unicode"/>
                <a:cs typeface="Lucida Sans Unicode"/>
              </a:rPr>
              <a:t>REFERRAL</a:t>
            </a:r>
            <a:endParaRPr sz="2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8655" y="1286255"/>
            <a:ext cx="7705090" cy="7705090"/>
            <a:chOff x="1438655" y="1286255"/>
            <a:chExt cx="7705090" cy="7705090"/>
          </a:xfrm>
        </p:grpSpPr>
        <p:sp>
          <p:nvSpPr>
            <p:cNvPr id="4" name="object 4"/>
            <p:cNvSpPr/>
            <p:nvPr/>
          </p:nvSpPr>
          <p:spPr>
            <a:xfrm>
              <a:off x="1438655" y="1286255"/>
              <a:ext cx="7705090" cy="7705090"/>
            </a:xfrm>
            <a:custGeom>
              <a:avLst/>
              <a:gdLst/>
              <a:ahLst/>
              <a:cxnLst/>
              <a:rect l="l" t="t" r="r" b="b"/>
              <a:pathLst>
                <a:path w="7705090" h="7705090">
                  <a:moveTo>
                    <a:pt x="7204075" y="0"/>
                  </a:moveTo>
                  <a:lnTo>
                    <a:pt x="501014" y="0"/>
                  </a:lnTo>
                  <a:lnTo>
                    <a:pt x="452881" y="2286"/>
                  </a:lnTo>
                  <a:lnTo>
                    <a:pt x="406019" y="9017"/>
                  </a:lnTo>
                  <a:lnTo>
                    <a:pt x="360552" y="20066"/>
                  </a:lnTo>
                  <a:lnTo>
                    <a:pt x="316864" y="35051"/>
                  </a:lnTo>
                  <a:lnTo>
                    <a:pt x="275081" y="53975"/>
                  </a:lnTo>
                  <a:lnTo>
                    <a:pt x="235457" y="76453"/>
                  </a:lnTo>
                  <a:lnTo>
                    <a:pt x="198119" y="102235"/>
                  </a:lnTo>
                  <a:lnTo>
                    <a:pt x="163322" y="131318"/>
                  </a:lnTo>
                  <a:lnTo>
                    <a:pt x="131318" y="163322"/>
                  </a:lnTo>
                  <a:lnTo>
                    <a:pt x="102234" y="198120"/>
                  </a:lnTo>
                  <a:lnTo>
                    <a:pt x="76453" y="235458"/>
                  </a:lnTo>
                  <a:lnTo>
                    <a:pt x="53975" y="275082"/>
                  </a:lnTo>
                  <a:lnTo>
                    <a:pt x="35052" y="316865"/>
                  </a:lnTo>
                  <a:lnTo>
                    <a:pt x="20065" y="360552"/>
                  </a:lnTo>
                  <a:lnTo>
                    <a:pt x="9016" y="406019"/>
                  </a:lnTo>
                  <a:lnTo>
                    <a:pt x="2285" y="452882"/>
                  </a:lnTo>
                  <a:lnTo>
                    <a:pt x="0" y="501015"/>
                  </a:lnTo>
                  <a:lnTo>
                    <a:pt x="0" y="7204075"/>
                  </a:lnTo>
                  <a:lnTo>
                    <a:pt x="2285" y="7252208"/>
                  </a:lnTo>
                  <a:lnTo>
                    <a:pt x="9016" y="7299071"/>
                  </a:lnTo>
                  <a:lnTo>
                    <a:pt x="20065" y="7344537"/>
                  </a:lnTo>
                  <a:lnTo>
                    <a:pt x="35052" y="7388225"/>
                  </a:lnTo>
                  <a:lnTo>
                    <a:pt x="53975" y="7430008"/>
                  </a:lnTo>
                  <a:lnTo>
                    <a:pt x="76453" y="7469632"/>
                  </a:lnTo>
                  <a:lnTo>
                    <a:pt x="102234" y="7506970"/>
                  </a:lnTo>
                  <a:lnTo>
                    <a:pt x="131318" y="7541768"/>
                  </a:lnTo>
                  <a:lnTo>
                    <a:pt x="163322" y="7573772"/>
                  </a:lnTo>
                  <a:lnTo>
                    <a:pt x="198119" y="7602855"/>
                  </a:lnTo>
                  <a:lnTo>
                    <a:pt x="235457" y="7628636"/>
                  </a:lnTo>
                  <a:lnTo>
                    <a:pt x="275081" y="7651115"/>
                  </a:lnTo>
                  <a:lnTo>
                    <a:pt x="316864" y="7670038"/>
                  </a:lnTo>
                  <a:lnTo>
                    <a:pt x="360552" y="7685024"/>
                  </a:lnTo>
                  <a:lnTo>
                    <a:pt x="406019" y="7696073"/>
                  </a:lnTo>
                  <a:lnTo>
                    <a:pt x="452881" y="7702804"/>
                  </a:lnTo>
                  <a:lnTo>
                    <a:pt x="501014" y="7705090"/>
                  </a:lnTo>
                  <a:lnTo>
                    <a:pt x="7204075" y="7705090"/>
                  </a:lnTo>
                  <a:lnTo>
                    <a:pt x="7252208" y="7702804"/>
                  </a:lnTo>
                  <a:lnTo>
                    <a:pt x="7299071" y="7696073"/>
                  </a:lnTo>
                  <a:lnTo>
                    <a:pt x="7344537" y="7685024"/>
                  </a:lnTo>
                  <a:lnTo>
                    <a:pt x="7388225" y="7670038"/>
                  </a:lnTo>
                  <a:lnTo>
                    <a:pt x="7430008" y="7651115"/>
                  </a:lnTo>
                  <a:lnTo>
                    <a:pt x="7469632" y="7628636"/>
                  </a:lnTo>
                  <a:lnTo>
                    <a:pt x="7506970" y="7602855"/>
                  </a:lnTo>
                  <a:lnTo>
                    <a:pt x="7541768" y="7573772"/>
                  </a:lnTo>
                  <a:lnTo>
                    <a:pt x="7573772" y="7541768"/>
                  </a:lnTo>
                  <a:lnTo>
                    <a:pt x="7602855" y="7506970"/>
                  </a:lnTo>
                  <a:lnTo>
                    <a:pt x="7628636" y="7469632"/>
                  </a:lnTo>
                  <a:lnTo>
                    <a:pt x="7651115" y="7430008"/>
                  </a:lnTo>
                  <a:lnTo>
                    <a:pt x="7670038" y="7388225"/>
                  </a:lnTo>
                  <a:lnTo>
                    <a:pt x="7685024" y="7344537"/>
                  </a:lnTo>
                  <a:lnTo>
                    <a:pt x="7696073" y="7299071"/>
                  </a:lnTo>
                  <a:lnTo>
                    <a:pt x="7702804" y="7252208"/>
                  </a:lnTo>
                  <a:lnTo>
                    <a:pt x="7705090" y="7204075"/>
                  </a:lnTo>
                  <a:lnTo>
                    <a:pt x="7705090" y="501015"/>
                  </a:lnTo>
                  <a:lnTo>
                    <a:pt x="7702804" y="452882"/>
                  </a:lnTo>
                  <a:lnTo>
                    <a:pt x="7696073" y="406019"/>
                  </a:lnTo>
                  <a:lnTo>
                    <a:pt x="7685024" y="360552"/>
                  </a:lnTo>
                  <a:lnTo>
                    <a:pt x="7670038" y="316865"/>
                  </a:lnTo>
                  <a:lnTo>
                    <a:pt x="7651115" y="275082"/>
                  </a:lnTo>
                  <a:lnTo>
                    <a:pt x="7628636" y="235458"/>
                  </a:lnTo>
                  <a:lnTo>
                    <a:pt x="7602855" y="198120"/>
                  </a:lnTo>
                  <a:lnTo>
                    <a:pt x="7573772" y="163322"/>
                  </a:lnTo>
                  <a:lnTo>
                    <a:pt x="7541768" y="131318"/>
                  </a:lnTo>
                  <a:lnTo>
                    <a:pt x="7506970" y="102235"/>
                  </a:lnTo>
                  <a:lnTo>
                    <a:pt x="7469632" y="76453"/>
                  </a:lnTo>
                  <a:lnTo>
                    <a:pt x="7430008" y="53975"/>
                  </a:lnTo>
                  <a:lnTo>
                    <a:pt x="7388225" y="35051"/>
                  </a:lnTo>
                  <a:lnTo>
                    <a:pt x="7344537" y="20066"/>
                  </a:lnTo>
                  <a:lnTo>
                    <a:pt x="7299071" y="9017"/>
                  </a:lnTo>
                  <a:lnTo>
                    <a:pt x="7252208" y="2286"/>
                  </a:lnTo>
                  <a:lnTo>
                    <a:pt x="7204075" y="0"/>
                  </a:lnTo>
                  <a:close/>
                </a:path>
              </a:pathLst>
            </a:custGeom>
            <a:solidFill>
              <a:srgbClr val="4F24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6080" y="6818375"/>
              <a:ext cx="685800" cy="1408430"/>
            </a:xfrm>
            <a:custGeom>
              <a:avLst/>
              <a:gdLst/>
              <a:ahLst/>
              <a:cxnLst/>
              <a:rect l="l" t="t" r="r" b="b"/>
              <a:pathLst>
                <a:path w="685800" h="1408429">
                  <a:moveTo>
                    <a:pt x="223266" y="65405"/>
                  </a:moveTo>
                  <a:lnTo>
                    <a:pt x="168529" y="65405"/>
                  </a:lnTo>
                  <a:lnTo>
                    <a:pt x="152400" y="90170"/>
                  </a:lnTo>
                  <a:lnTo>
                    <a:pt x="139954" y="117094"/>
                  </a:lnTo>
                  <a:lnTo>
                    <a:pt x="131191" y="145796"/>
                  </a:lnTo>
                  <a:lnTo>
                    <a:pt x="126492" y="176149"/>
                  </a:lnTo>
                  <a:lnTo>
                    <a:pt x="157480" y="176149"/>
                  </a:lnTo>
                  <a:lnTo>
                    <a:pt x="157480" y="141605"/>
                  </a:lnTo>
                  <a:lnTo>
                    <a:pt x="158877" y="134747"/>
                  </a:lnTo>
                  <a:lnTo>
                    <a:pt x="162814" y="129032"/>
                  </a:lnTo>
                  <a:lnTo>
                    <a:pt x="168529" y="125095"/>
                  </a:lnTo>
                  <a:lnTo>
                    <a:pt x="175514" y="123698"/>
                  </a:lnTo>
                  <a:lnTo>
                    <a:pt x="208407" y="123698"/>
                  </a:lnTo>
                  <a:lnTo>
                    <a:pt x="209677" y="117221"/>
                  </a:lnTo>
                  <a:lnTo>
                    <a:pt x="212725" y="103505"/>
                  </a:lnTo>
                  <a:lnTo>
                    <a:pt x="216027" y="90297"/>
                  </a:lnTo>
                  <a:lnTo>
                    <a:pt x="219583" y="77597"/>
                  </a:lnTo>
                  <a:lnTo>
                    <a:pt x="223266" y="65405"/>
                  </a:lnTo>
                  <a:close/>
                </a:path>
                <a:path w="685800" h="1408429">
                  <a:moveTo>
                    <a:pt x="240665" y="382778"/>
                  </a:moveTo>
                  <a:lnTo>
                    <a:pt x="235077" y="371729"/>
                  </a:lnTo>
                  <a:lnTo>
                    <a:pt x="229997" y="360426"/>
                  </a:lnTo>
                  <a:lnTo>
                    <a:pt x="225171" y="349123"/>
                  </a:lnTo>
                  <a:lnTo>
                    <a:pt x="220726" y="337566"/>
                  </a:lnTo>
                  <a:lnTo>
                    <a:pt x="182118" y="337566"/>
                  </a:lnTo>
                  <a:lnTo>
                    <a:pt x="195199" y="350647"/>
                  </a:lnTo>
                  <a:lnTo>
                    <a:pt x="209423" y="362585"/>
                  </a:lnTo>
                  <a:lnTo>
                    <a:pt x="224663" y="373253"/>
                  </a:lnTo>
                  <a:lnTo>
                    <a:pt x="240665" y="382778"/>
                  </a:lnTo>
                  <a:close/>
                </a:path>
                <a:path w="685800" h="1408429">
                  <a:moveTo>
                    <a:pt x="248285" y="0"/>
                  </a:moveTo>
                  <a:lnTo>
                    <a:pt x="234061" y="7493"/>
                  </a:lnTo>
                  <a:lnTo>
                    <a:pt x="220599" y="15875"/>
                  </a:lnTo>
                  <a:lnTo>
                    <a:pt x="207772" y="25273"/>
                  </a:lnTo>
                  <a:lnTo>
                    <a:pt x="195580" y="35560"/>
                  </a:lnTo>
                  <a:lnTo>
                    <a:pt x="233553" y="35560"/>
                  </a:lnTo>
                  <a:lnTo>
                    <a:pt x="237363" y="25654"/>
                  </a:lnTo>
                  <a:lnTo>
                    <a:pt x="244729" y="7747"/>
                  </a:lnTo>
                  <a:lnTo>
                    <a:pt x="248285" y="0"/>
                  </a:lnTo>
                  <a:close/>
                </a:path>
                <a:path w="685800" h="1408429">
                  <a:moveTo>
                    <a:pt x="326123" y="65405"/>
                  </a:moveTo>
                  <a:lnTo>
                    <a:pt x="256032" y="65405"/>
                  </a:lnTo>
                  <a:lnTo>
                    <a:pt x="251714" y="78994"/>
                  </a:lnTo>
                  <a:lnTo>
                    <a:pt x="247650" y="93218"/>
                  </a:lnTo>
                  <a:lnTo>
                    <a:pt x="243840" y="108204"/>
                  </a:lnTo>
                  <a:lnTo>
                    <a:pt x="240284" y="123698"/>
                  </a:lnTo>
                  <a:lnTo>
                    <a:pt x="326123" y="123698"/>
                  </a:lnTo>
                  <a:lnTo>
                    <a:pt x="326123" y="65405"/>
                  </a:lnTo>
                  <a:close/>
                </a:path>
                <a:path w="685800" h="1408429">
                  <a:moveTo>
                    <a:pt x="685800" y="1065276"/>
                  </a:moveTo>
                  <a:lnTo>
                    <a:pt x="682625" y="1018794"/>
                  </a:lnTo>
                  <a:lnTo>
                    <a:pt x="673481" y="974217"/>
                  </a:lnTo>
                  <a:lnTo>
                    <a:pt x="658876" y="931926"/>
                  </a:lnTo>
                  <a:lnTo>
                    <a:pt x="638937" y="892302"/>
                  </a:lnTo>
                  <a:lnTo>
                    <a:pt x="614299" y="855853"/>
                  </a:lnTo>
                  <a:lnTo>
                    <a:pt x="585343" y="822960"/>
                  </a:lnTo>
                  <a:lnTo>
                    <a:pt x="552450" y="794004"/>
                  </a:lnTo>
                  <a:lnTo>
                    <a:pt x="535813" y="782701"/>
                  </a:lnTo>
                  <a:lnTo>
                    <a:pt x="535813" y="1168019"/>
                  </a:lnTo>
                  <a:lnTo>
                    <a:pt x="535813" y="1232408"/>
                  </a:lnTo>
                  <a:lnTo>
                    <a:pt x="533781" y="1242441"/>
                  </a:lnTo>
                  <a:lnTo>
                    <a:pt x="528193" y="1250569"/>
                  </a:lnTo>
                  <a:lnTo>
                    <a:pt x="520065" y="1256157"/>
                  </a:lnTo>
                  <a:lnTo>
                    <a:pt x="510032" y="1258189"/>
                  </a:lnTo>
                  <a:lnTo>
                    <a:pt x="461264" y="1254887"/>
                  </a:lnTo>
                  <a:lnTo>
                    <a:pt x="414401" y="1245235"/>
                  </a:lnTo>
                  <a:lnTo>
                    <a:pt x="369938" y="1229868"/>
                  </a:lnTo>
                  <a:lnTo>
                    <a:pt x="328295" y="1209040"/>
                  </a:lnTo>
                  <a:lnTo>
                    <a:pt x="290068" y="1183132"/>
                  </a:lnTo>
                  <a:lnTo>
                    <a:pt x="255524" y="1152652"/>
                  </a:lnTo>
                  <a:lnTo>
                    <a:pt x="225044" y="1118108"/>
                  </a:lnTo>
                  <a:lnTo>
                    <a:pt x="199136" y="1079754"/>
                  </a:lnTo>
                  <a:lnTo>
                    <a:pt x="178308" y="1038225"/>
                  </a:lnTo>
                  <a:lnTo>
                    <a:pt x="162814" y="993902"/>
                  </a:lnTo>
                  <a:lnTo>
                    <a:pt x="153289" y="947039"/>
                  </a:lnTo>
                  <a:lnTo>
                    <a:pt x="149987" y="898271"/>
                  </a:lnTo>
                  <a:lnTo>
                    <a:pt x="152019" y="888238"/>
                  </a:lnTo>
                  <a:lnTo>
                    <a:pt x="157607" y="879983"/>
                  </a:lnTo>
                  <a:lnTo>
                    <a:pt x="165735" y="874522"/>
                  </a:lnTo>
                  <a:lnTo>
                    <a:pt x="175768" y="872490"/>
                  </a:lnTo>
                  <a:lnTo>
                    <a:pt x="240030" y="872490"/>
                  </a:lnTo>
                  <a:lnTo>
                    <a:pt x="266700" y="919861"/>
                  </a:lnTo>
                  <a:lnTo>
                    <a:pt x="269494" y="940943"/>
                  </a:lnTo>
                  <a:lnTo>
                    <a:pt x="273939" y="961390"/>
                  </a:lnTo>
                  <a:lnTo>
                    <a:pt x="280162" y="981202"/>
                  </a:lnTo>
                  <a:lnTo>
                    <a:pt x="282321" y="987298"/>
                  </a:lnTo>
                  <a:lnTo>
                    <a:pt x="279654" y="994029"/>
                  </a:lnTo>
                  <a:lnTo>
                    <a:pt x="238252" y="1014857"/>
                  </a:lnTo>
                  <a:lnTo>
                    <a:pt x="259080" y="1054735"/>
                  </a:lnTo>
                  <a:lnTo>
                    <a:pt x="285750" y="1090803"/>
                  </a:lnTo>
                  <a:lnTo>
                    <a:pt x="317246" y="1122426"/>
                  </a:lnTo>
                  <a:lnTo>
                    <a:pt x="353314" y="1148969"/>
                  </a:lnTo>
                  <a:lnTo>
                    <a:pt x="393319" y="1169924"/>
                  </a:lnTo>
                  <a:lnTo>
                    <a:pt x="414147" y="1128395"/>
                  </a:lnTo>
                  <a:lnTo>
                    <a:pt x="420878" y="1125728"/>
                  </a:lnTo>
                  <a:lnTo>
                    <a:pt x="467360" y="1138682"/>
                  </a:lnTo>
                  <a:lnTo>
                    <a:pt x="510032" y="1142365"/>
                  </a:lnTo>
                  <a:lnTo>
                    <a:pt x="520065" y="1144397"/>
                  </a:lnTo>
                  <a:lnTo>
                    <a:pt x="528193" y="1149858"/>
                  </a:lnTo>
                  <a:lnTo>
                    <a:pt x="533781" y="1158113"/>
                  </a:lnTo>
                  <a:lnTo>
                    <a:pt x="535813" y="1168019"/>
                  </a:lnTo>
                  <a:lnTo>
                    <a:pt x="535813" y="782701"/>
                  </a:lnTo>
                  <a:lnTo>
                    <a:pt x="476377" y="749554"/>
                  </a:lnTo>
                  <a:lnTo>
                    <a:pt x="434086" y="734822"/>
                  </a:lnTo>
                  <a:lnTo>
                    <a:pt x="389382" y="725678"/>
                  </a:lnTo>
                  <a:lnTo>
                    <a:pt x="342887" y="722630"/>
                  </a:lnTo>
                  <a:lnTo>
                    <a:pt x="296418" y="725678"/>
                  </a:lnTo>
                  <a:lnTo>
                    <a:pt x="251714" y="734822"/>
                  </a:lnTo>
                  <a:lnTo>
                    <a:pt x="209423" y="749554"/>
                  </a:lnTo>
                  <a:lnTo>
                    <a:pt x="169799" y="769366"/>
                  </a:lnTo>
                  <a:lnTo>
                    <a:pt x="133350" y="794004"/>
                  </a:lnTo>
                  <a:lnTo>
                    <a:pt x="100457" y="822960"/>
                  </a:lnTo>
                  <a:lnTo>
                    <a:pt x="71501" y="855853"/>
                  </a:lnTo>
                  <a:lnTo>
                    <a:pt x="46863" y="892302"/>
                  </a:lnTo>
                  <a:lnTo>
                    <a:pt x="26924" y="931926"/>
                  </a:lnTo>
                  <a:lnTo>
                    <a:pt x="12192" y="974217"/>
                  </a:lnTo>
                  <a:lnTo>
                    <a:pt x="3175" y="1018794"/>
                  </a:lnTo>
                  <a:lnTo>
                    <a:pt x="0" y="1065276"/>
                  </a:lnTo>
                  <a:lnTo>
                    <a:pt x="3175" y="1111758"/>
                  </a:lnTo>
                  <a:lnTo>
                    <a:pt x="12192" y="1156335"/>
                  </a:lnTo>
                  <a:lnTo>
                    <a:pt x="26924" y="1198753"/>
                  </a:lnTo>
                  <a:lnTo>
                    <a:pt x="46863" y="1238377"/>
                  </a:lnTo>
                  <a:lnTo>
                    <a:pt x="71501" y="1274826"/>
                  </a:lnTo>
                  <a:lnTo>
                    <a:pt x="100457" y="1307719"/>
                  </a:lnTo>
                  <a:lnTo>
                    <a:pt x="133350" y="1336675"/>
                  </a:lnTo>
                  <a:lnTo>
                    <a:pt x="169799" y="1361313"/>
                  </a:lnTo>
                  <a:lnTo>
                    <a:pt x="209423" y="1381125"/>
                  </a:lnTo>
                  <a:lnTo>
                    <a:pt x="251714" y="1395857"/>
                  </a:lnTo>
                  <a:lnTo>
                    <a:pt x="296418" y="1405001"/>
                  </a:lnTo>
                  <a:lnTo>
                    <a:pt x="342887" y="1408049"/>
                  </a:lnTo>
                  <a:lnTo>
                    <a:pt x="389382" y="1405001"/>
                  </a:lnTo>
                  <a:lnTo>
                    <a:pt x="434086" y="1395857"/>
                  </a:lnTo>
                  <a:lnTo>
                    <a:pt x="476377" y="1381125"/>
                  </a:lnTo>
                  <a:lnTo>
                    <a:pt x="516001" y="1361313"/>
                  </a:lnTo>
                  <a:lnTo>
                    <a:pt x="552450" y="1336675"/>
                  </a:lnTo>
                  <a:lnTo>
                    <a:pt x="585343" y="1307719"/>
                  </a:lnTo>
                  <a:lnTo>
                    <a:pt x="614299" y="1274826"/>
                  </a:lnTo>
                  <a:lnTo>
                    <a:pt x="625538" y="1258189"/>
                  </a:lnTo>
                  <a:lnTo>
                    <a:pt x="638937" y="1238377"/>
                  </a:lnTo>
                  <a:lnTo>
                    <a:pt x="658876" y="1198753"/>
                  </a:lnTo>
                  <a:lnTo>
                    <a:pt x="673481" y="1156335"/>
                  </a:lnTo>
                  <a:lnTo>
                    <a:pt x="682625" y="1111758"/>
                  </a:lnTo>
                  <a:lnTo>
                    <a:pt x="685800" y="1065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095" y="7022591"/>
              <a:ext cx="85343" cy="1036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94304" y="6797039"/>
              <a:ext cx="289560" cy="198120"/>
            </a:xfrm>
            <a:custGeom>
              <a:avLst/>
              <a:gdLst/>
              <a:ahLst/>
              <a:cxnLst/>
              <a:rect l="l" t="t" r="r" b="b"/>
              <a:pathLst>
                <a:path w="289560" h="198120">
                  <a:moveTo>
                    <a:pt x="58928" y="127"/>
                  </a:moveTo>
                  <a:lnTo>
                    <a:pt x="19939" y="12192"/>
                  </a:lnTo>
                  <a:lnTo>
                    <a:pt x="0" y="56134"/>
                  </a:lnTo>
                  <a:lnTo>
                    <a:pt x="58928" y="56134"/>
                  </a:lnTo>
                  <a:lnTo>
                    <a:pt x="58928" y="127"/>
                  </a:lnTo>
                  <a:close/>
                </a:path>
                <a:path w="289560" h="198120">
                  <a:moveTo>
                    <a:pt x="147701" y="56134"/>
                  </a:moveTo>
                  <a:lnTo>
                    <a:pt x="129794" y="13843"/>
                  </a:lnTo>
                  <a:lnTo>
                    <a:pt x="89014" y="0"/>
                  </a:lnTo>
                  <a:lnTo>
                    <a:pt x="89014" y="56134"/>
                  </a:lnTo>
                  <a:lnTo>
                    <a:pt x="147701" y="56134"/>
                  </a:lnTo>
                  <a:close/>
                </a:path>
                <a:path w="289560" h="198120">
                  <a:moveTo>
                    <a:pt x="172339" y="144145"/>
                  </a:moveTo>
                  <a:lnTo>
                    <a:pt x="161544" y="98552"/>
                  </a:lnTo>
                  <a:lnTo>
                    <a:pt x="157861" y="85979"/>
                  </a:lnTo>
                  <a:lnTo>
                    <a:pt x="89014" y="85979"/>
                  </a:lnTo>
                  <a:lnTo>
                    <a:pt x="89014" y="144145"/>
                  </a:lnTo>
                  <a:lnTo>
                    <a:pt x="172339" y="144145"/>
                  </a:lnTo>
                  <a:close/>
                </a:path>
                <a:path w="289560" h="198120">
                  <a:moveTo>
                    <a:pt x="220472" y="56134"/>
                  </a:moveTo>
                  <a:lnTo>
                    <a:pt x="207772" y="45466"/>
                  </a:lnTo>
                  <a:lnTo>
                    <a:pt x="194310" y="35687"/>
                  </a:lnTo>
                  <a:lnTo>
                    <a:pt x="180213" y="27051"/>
                  </a:lnTo>
                  <a:lnTo>
                    <a:pt x="165227" y="19431"/>
                  </a:lnTo>
                  <a:lnTo>
                    <a:pt x="168656" y="27432"/>
                  </a:lnTo>
                  <a:lnTo>
                    <a:pt x="172212" y="36322"/>
                  </a:lnTo>
                  <a:lnTo>
                    <a:pt x="175895" y="45974"/>
                  </a:lnTo>
                  <a:lnTo>
                    <a:pt x="179578" y="56134"/>
                  </a:lnTo>
                  <a:lnTo>
                    <a:pt x="220472" y="56134"/>
                  </a:lnTo>
                  <a:close/>
                </a:path>
                <a:path w="289560" h="198120">
                  <a:moveTo>
                    <a:pt x="289433" y="197739"/>
                  </a:moveTo>
                  <a:lnTo>
                    <a:pt x="284861" y="167132"/>
                  </a:lnTo>
                  <a:lnTo>
                    <a:pt x="276225" y="138049"/>
                  </a:lnTo>
                  <a:lnTo>
                    <a:pt x="263652" y="110871"/>
                  </a:lnTo>
                  <a:lnTo>
                    <a:pt x="247523" y="85979"/>
                  </a:lnTo>
                  <a:lnTo>
                    <a:pt x="189230" y="85979"/>
                  </a:lnTo>
                  <a:lnTo>
                    <a:pt x="195326" y="108712"/>
                  </a:lnTo>
                  <a:lnTo>
                    <a:pt x="202819" y="144145"/>
                  </a:lnTo>
                  <a:lnTo>
                    <a:pt x="235966" y="144145"/>
                  </a:lnTo>
                  <a:lnTo>
                    <a:pt x="242951" y="145542"/>
                  </a:lnTo>
                  <a:lnTo>
                    <a:pt x="248666" y="149352"/>
                  </a:lnTo>
                  <a:lnTo>
                    <a:pt x="252603" y="155067"/>
                  </a:lnTo>
                  <a:lnTo>
                    <a:pt x="254000" y="161925"/>
                  </a:lnTo>
                  <a:lnTo>
                    <a:pt x="254000" y="197612"/>
                  </a:lnTo>
                  <a:lnTo>
                    <a:pt x="289433" y="1977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2423" y="7025640"/>
              <a:ext cx="91439" cy="1005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59252" y="7069835"/>
              <a:ext cx="93345" cy="155575"/>
            </a:xfrm>
            <a:custGeom>
              <a:avLst/>
              <a:gdLst/>
              <a:ahLst/>
              <a:cxnLst/>
              <a:rect l="l" t="t" r="r" b="b"/>
              <a:pathLst>
                <a:path w="93345" h="155575">
                  <a:moveTo>
                    <a:pt x="92837" y="85471"/>
                  </a:moveTo>
                  <a:lnTo>
                    <a:pt x="20828" y="85471"/>
                  </a:lnTo>
                  <a:lnTo>
                    <a:pt x="27940" y="101981"/>
                  </a:lnTo>
                  <a:lnTo>
                    <a:pt x="54610" y="149225"/>
                  </a:lnTo>
                  <a:lnTo>
                    <a:pt x="92837" y="155448"/>
                  </a:lnTo>
                  <a:lnTo>
                    <a:pt x="92837" y="85471"/>
                  </a:lnTo>
                  <a:close/>
                </a:path>
                <a:path w="93345" h="155575">
                  <a:moveTo>
                    <a:pt x="92837" y="0"/>
                  </a:moveTo>
                  <a:lnTo>
                    <a:pt x="0" y="0"/>
                  </a:lnTo>
                  <a:lnTo>
                    <a:pt x="1905" y="14224"/>
                  </a:lnTo>
                  <a:lnTo>
                    <a:pt x="4318" y="28194"/>
                  </a:lnTo>
                  <a:lnTo>
                    <a:pt x="7239" y="41910"/>
                  </a:lnTo>
                  <a:lnTo>
                    <a:pt x="10795" y="55499"/>
                  </a:lnTo>
                  <a:lnTo>
                    <a:pt x="92837" y="55499"/>
                  </a:lnTo>
                  <a:lnTo>
                    <a:pt x="92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2695" y="7155179"/>
              <a:ext cx="67055" cy="701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26080" y="5739383"/>
              <a:ext cx="685800" cy="1624330"/>
            </a:xfrm>
            <a:custGeom>
              <a:avLst/>
              <a:gdLst/>
              <a:ahLst/>
              <a:cxnLst/>
              <a:rect l="l" t="t" r="r" b="b"/>
              <a:pathLst>
                <a:path w="685800" h="1624329">
                  <a:moveTo>
                    <a:pt x="445770" y="1331341"/>
                  </a:moveTo>
                  <a:lnTo>
                    <a:pt x="356349" y="1331341"/>
                  </a:lnTo>
                  <a:lnTo>
                    <a:pt x="356349" y="1386713"/>
                  </a:lnTo>
                  <a:lnTo>
                    <a:pt x="434594" y="1386713"/>
                  </a:lnTo>
                  <a:lnTo>
                    <a:pt x="438277" y="1373124"/>
                  </a:lnTo>
                  <a:lnTo>
                    <a:pt x="441325" y="1359408"/>
                  </a:lnTo>
                  <a:lnTo>
                    <a:pt x="443865" y="1345565"/>
                  </a:lnTo>
                  <a:lnTo>
                    <a:pt x="445770" y="1331341"/>
                  </a:lnTo>
                  <a:close/>
                </a:path>
                <a:path w="685800" h="1624329">
                  <a:moveTo>
                    <a:pt x="498348" y="1224534"/>
                  </a:moveTo>
                  <a:lnTo>
                    <a:pt x="474472" y="1224534"/>
                  </a:lnTo>
                  <a:lnTo>
                    <a:pt x="463423" y="1268730"/>
                  </a:lnTo>
                  <a:lnTo>
                    <a:pt x="449326" y="1224534"/>
                  </a:lnTo>
                  <a:lnTo>
                    <a:pt x="440055" y="1224534"/>
                  </a:lnTo>
                  <a:lnTo>
                    <a:pt x="440055" y="1224280"/>
                  </a:lnTo>
                  <a:lnTo>
                    <a:pt x="439928" y="1224534"/>
                  </a:lnTo>
                  <a:lnTo>
                    <a:pt x="430657" y="1224534"/>
                  </a:lnTo>
                  <a:lnTo>
                    <a:pt x="416687" y="1268730"/>
                  </a:lnTo>
                  <a:lnTo>
                    <a:pt x="405511" y="1224534"/>
                  </a:lnTo>
                  <a:lnTo>
                    <a:pt x="375031" y="1224534"/>
                  </a:lnTo>
                  <a:lnTo>
                    <a:pt x="363855" y="1268730"/>
                  </a:lnTo>
                  <a:lnTo>
                    <a:pt x="349758" y="1224534"/>
                  </a:lnTo>
                  <a:lnTo>
                    <a:pt x="340614" y="1224534"/>
                  </a:lnTo>
                  <a:lnTo>
                    <a:pt x="340474" y="1224280"/>
                  </a:lnTo>
                  <a:lnTo>
                    <a:pt x="340474" y="1224534"/>
                  </a:lnTo>
                  <a:lnTo>
                    <a:pt x="331216" y="1224534"/>
                  </a:lnTo>
                  <a:lnTo>
                    <a:pt x="317119" y="1268730"/>
                  </a:lnTo>
                  <a:lnTo>
                    <a:pt x="306070" y="1224534"/>
                  </a:lnTo>
                  <a:lnTo>
                    <a:pt x="275463" y="1224534"/>
                  </a:lnTo>
                  <a:lnTo>
                    <a:pt x="264414" y="1268730"/>
                  </a:lnTo>
                  <a:lnTo>
                    <a:pt x="250317" y="1224534"/>
                  </a:lnTo>
                  <a:lnTo>
                    <a:pt x="241046" y="1224534"/>
                  </a:lnTo>
                  <a:lnTo>
                    <a:pt x="241046" y="1224280"/>
                  </a:lnTo>
                  <a:lnTo>
                    <a:pt x="240919" y="1224534"/>
                  </a:lnTo>
                  <a:lnTo>
                    <a:pt x="231648" y="1224534"/>
                  </a:lnTo>
                  <a:lnTo>
                    <a:pt x="217678" y="1268730"/>
                  </a:lnTo>
                  <a:lnTo>
                    <a:pt x="206502" y="1224534"/>
                  </a:lnTo>
                  <a:lnTo>
                    <a:pt x="182626" y="1224534"/>
                  </a:lnTo>
                  <a:lnTo>
                    <a:pt x="207518" y="1312037"/>
                  </a:lnTo>
                  <a:lnTo>
                    <a:pt x="216027" y="1312037"/>
                  </a:lnTo>
                  <a:lnTo>
                    <a:pt x="216281" y="1312926"/>
                  </a:lnTo>
                  <a:lnTo>
                    <a:pt x="216535" y="1312037"/>
                  </a:lnTo>
                  <a:lnTo>
                    <a:pt x="225933" y="1312037"/>
                  </a:lnTo>
                  <a:lnTo>
                    <a:pt x="241046" y="1264297"/>
                  </a:lnTo>
                  <a:lnTo>
                    <a:pt x="256032" y="1312037"/>
                  </a:lnTo>
                  <a:lnTo>
                    <a:pt x="265557" y="1312037"/>
                  </a:lnTo>
                  <a:lnTo>
                    <a:pt x="265811" y="1312926"/>
                  </a:lnTo>
                  <a:lnTo>
                    <a:pt x="265938" y="1312037"/>
                  </a:lnTo>
                  <a:lnTo>
                    <a:pt x="274447" y="1312037"/>
                  </a:lnTo>
                  <a:lnTo>
                    <a:pt x="290703" y="1254772"/>
                  </a:lnTo>
                  <a:lnTo>
                    <a:pt x="306959" y="1312037"/>
                  </a:lnTo>
                  <a:lnTo>
                    <a:pt x="315595" y="1312037"/>
                  </a:lnTo>
                  <a:lnTo>
                    <a:pt x="315722" y="1312926"/>
                  </a:lnTo>
                  <a:lnTo>
                    <a:pt x="315976" y="1312037"/>
                  </a:lnTo>
                  <a:lnTo>
                    <a:pt x="325361" y="1312037"/>
                  </a:lnTo>
                  <a:lnTo>
                    <a:pt x="340474" y="1264297"/>
                  </a:lnTo>
                  <a:lnTo>
                    <a:pt x="355587" y="1312037"/>
                  </a:lnTo>
                  <a:lnTo>
                    <a:pt x="364998" y="1312037"/>
                  </a:lnTo>
                  <a:lnTo>
                    <a:pt x="365252" y="1312926"/>
                  </a:lnTo>
                  <a:lnTo>
                    <a:pt x="365506" y="1312037"/>
                  </a:lnTo>
                  <a:lnTo>
                    <a:pt x="374015" y="1312037"/>
                  </a:lnTo>
                  <a:lnTo>
                    <a:pt x="390271" y="1254772"/>
                  </a:lnTo>
                  <a:lnTo>
                    <a:pt x="406527" y="1312037"/>
                  </a:lnTo>
                  <a:lnTo>
                    <a:pt x="415036" y="1312037"/>
                  </a:lnTo>
                  <a:lnTo>
                    <a:pt x="415290" y="1312926"/>
                  </a:lnTo>
                  <a:lnTo>
                    <a:pt x="415544" y="1312037"/>
                  </a:lnTo>
                  <a:lnTo>
                    <a:pt x="424942" y="1312037"/>
                  </a:lnTo>
                  <a:lnTo>
                    <a:pt x="440055" y="1264297"/>
                  </a:lnTo>
                  <a:lnTo>
                    <a:pt x="455041" y="1312037"/>
                  </a:lnTo>
                  <a:lnTo>
                    <a:pt x="464439" y="1312037"/>
                  </a:lnTo>
                  <a:lnTo>
                    <a:pt x="464693" y="1312926"/>
                  </a:lnTo>
                  <a:lnTo>
                    <a:pt x="464947" y="1312037"/>
                  </a:lnTo>
                  <a:lnTo>
                    <a:pt x="473456" y="1312037"/>
                  </a:lnTo>
                  <a:lnTo>
                    <a:pt x="498348" y="1224534"/>
                  </a:lnTo>
                  <a:close/>
                </a:path>
                <a:path w="685800" h="1624329">
                  <a:moveTo>
                    <a:pt x="501904" y="1416558"/>
                  </a:moveTo>
                  <a:lnTo>
                    <a:pt x="456438" y="1416558"/>
                  </a:lnTo>
                  <a:lnTo>
                    <a:pt x="451485" y="1429385"/>
                  </a:lnTo>
                  <a:lnTo>
                    <a:pt x="446151" y="1441958"/>
                  </a:lnTo>
                  <a:lnTo>
                    <a:pt x="440309" y="1454277"/>
                  </a:lnTo>
                  <a:lnTo>
                    <a:pt x="433959" y="1466469"/>
                  </a:lnTo>
                  <a:lnTo>
                    <a:pt x="452882" y="1456436"/>
                  </a:lnTo>
                  <a:lnTo>
                    <a:pt x="470535" y="1444752"/>
                  </a:lnTo>
                  <a:lnTo>
                    <a:pt x="486918" y="1431417"/>
                  </a:lnTo>
                  <a:lnTo>
                    <a:pt x="501904" y="1416558"/>
                  </a:lnTo>
                  <a:close/>
                </a:path>
                <a:path w="685800" h="1624329">
                  <a:moveTo>
                    <a:pt x="530479" y="209169"/>
                  </a:moveTo>
                  <a:lnTo>
                    <a:pt x="154813" y="209169"/>
                  </a:lnTo>
                  <a:lnTo>
                    <a:pt x="342887" y="361823"/>
                  </a:lnTo>
                  <a:lnTo>
                    <a:pt x="530479" y="209169"/>
                  </a:lnTo>
                  <a:close/>
                </a:path>
                <a:path w="685800" h="1624329">
                  <a:moveTo>
                    <a:pt x="549529" y="220853"/>
                  </a:moveTo>
                  <a:lnTo>
                    <a:pt x="348742" y="383540"/>
                  </a:lnTo>
                  <a:lnTo>
                    <a:pt x="345059" y="386715"/>
                  </a:lnTo>
                  <a:lnTo>
                    <a:pt x="339217" y="386715"/>
                  </a:lnTo>
                  <a:lnTo>
                    <a:pt x="335534" y="383540"/>
                  </a:lnTo>
                  <a:lnTo>
                    <a:pt x="135255" y="220853"/>
                  </a:lnTo>
                  <a:lnTo>
                    <a:pt x="135255" y="435356"/>
                  </a:lnTo>
                  <a:lnTo>
                    <a:pt x="138430" y="451104"/>
                  </a:lnTo>
                  <a:lnTo>
                    <a:pt x="147320" y="464058"/>
                  </a:lnTo>
                  <a:lnTo>
                    <a:pt x="160274" y="472821"/>
                  </a:lnTo>
                  <a:lnTo>
                    <a:pt x="175895" y="476123"/>
                  </a:lnTo>
                  <a:lnTo>
                    <a:pt x="508762" y="476123"/>
                  </a:lnTo>
                  <a:lnTo>
                    <a:pt x="524510" y="472821"/>
                  </a:lnTo>
                  <a:lnTo>
                    <a:pt x="537464" y="464058"/>
                  </a:lnTo>
                  <a:lnTo>
                    <a:pt x="546227" y="451104"/>
                  </a:lnTo>
                  <a:lnTo>
                    <a:pt x="549529" y="435356"/>
                  </a:lnTo>
                  <a:lnTo>
                    <a:pt x="549529" y="220853"/>
                  </a:lnTo>
                  <a:close/>
                </a:path>
                <a:path w="685800" h="1624329">
                  <a:moveTo>
                    <a:pt x="685800" y="1272159"/>
                  </a:moveTo>
                  <a:lnTo>
                    <a:pt x="682625" y="1224407"/>
                  </a:lnTo>
                  <a:lnTo>
                    <a:pt x="673608" y="1178433"/>
                  </a:lnTo>
                  <a:lnTo>
                    <a:pt x="658876" y="1134999"/>
                  </a:lnTo>
                  <a:lnTo>
                    <a:pt x="638937" y="1094232"/>
                  </a:lnTo>
                  <a:lnTo>
                    <a:pt x="614299" y="1056767"/>
                  </a:lnTo>
                  <a:lnTo>
                    <a:pt x="589534" y="1027811"/>
                  </a:lnTo>
                  <a:lnTo>
                    <a:pt x="588264" y="1026414"/>
                  </a:lnTo>
                  <a:lnTo>
                    <a:pt x="588264" y="1272298"/>
                  </a:lnTo>
                  <a:lnTo>
                    <a:pt x="583311" y="1321562"/>
                  </a:lnTo>
                  <a:lnTo>
                    <a:pt x="568960" y="1367409"/>
                  </a:lnTo>
                  <a:lnTo>
                    <a:pt x="546227" y="1408938"/>
                  </a:lnTo>
                  <a:lnTo>
                    <a:pt x="516128" y="1445133"/>
                  </a:lnTo>
                  <a:lnTo>
                    <a:pt x="479679" y="1474978"/>
                  </a:lnTo>
                  <a:lnTo>
                    <a:pt x="437769" y="1497457"/>
                  </a:lnTo>
                  <a:lnTo>
                    <a:pt x="391541" y="1511808"/>
                  </a:lnTo>
                  <a:lnTo>
                    <a:pt x="341998" y="1516761"/>
                  </a:lnTo>
                  <a:lnTo>
                    <a:pt x="292481" y="1511808"/>
                  </a:lnTo>
                  <a:lnTo>
                    <a:pt x="246253" y="1497457"/>
                  </a:lnTo>
                  <a:lnTo>
                    <a:pt x="204343" y="1474978"/>
                  </a:lnTo>
                  <a:lnTo>
                    <a:pt x="167894" y="1445133"/>
                  </a:lnTo>
                  <a:lnTo>
                    <a:pt x="137795" y="1408938"/>
                  </a:lnTo>
                  <a:lnTo>
                    <a:pt x="115062" y="1367409"/>
                  </a:lnTo>
                  <a:lnTo>
                    <a:pt x="100711" y="1321562"/>
                  </a:lnTo>
                  <a:lnTo>
                    <a:pt x="95758" y="1272298"/>
                  </a:lnTo>
                  <a:lnTo>
                    <a:pt x="100711" y="1223149"/>
                  </a:lnTo>
                  <a:lnTo>
                    <a:pt x="115062" y="1177163"/>
                  </a:lnTo>
                  <a:lnTo>
                    <a:pt x="137795" y="1135634"/>
                  </a:lnTo>
                  <a:lnTo>
                    <a:pt x="167894" y="1099439"/>
                  </a:lnTo>
                  <a:lnTo>
                    <a:pt x="204343" y="1069594"/>
                  </a:lnTo>
                  <a:lnTo>
                    <a:pt x="246253" y="1046988"/>
                  </a:lnTo>
                  <a:lnTo>
                    <a:pt x="292481" y="1032764"/>
                  </a:lnTo>
                  <a:lnTo>
                    <a:pt x="341998" y="1027811"/>
                  </a:lnTo>
                  <a:lnTo>
                    <a:pt x="391541" y="1032764"/>
                  </a:lnTo>
                  <a:lnTo>
                    <a:pt x="437769" y="1046988"/>
                  </a:lnTo>
                  <a:lnTo>
                    <a:pt x="479679" y="1069594"/>
                  </a:lnTo>
                  <a:lnTo>
                    <a:pt x="516128" y="1099439"/>
                  </a:lnTo>
                  <a:lnTo>
                    <a:pt x="546227" y="1135634"/>
                  </a:lnTo>
                  <a:lnTo>
                    <a:pt x="568960" y="1177163"/>
                  </a:lnTo>
                  <a:lnTo>
                    <a:pt x="583311" y="1223149"/>
                  </a:lnTo>
                  <a:lnTo>
                    <a:pt x="588264" y="1272298"/>
                  </a:lnTo>
                  <a:lnTo>
                    <a:pt x="588264" y="1026414"/>
                  </a:lnTo>
                  <a:lnTo>
                    <a:pt x="552450" y="993267"/>
                  </a:lnTo>
                  <a:lnTo>
                    <a:pt x="516001" y="967867"/>
                  </a:lnTo>
                  <a:lnTo>
                    <a:pt x="476377" y="947547"/>
                  </a:lnTo>
                  <a:lnTo>
                    <a:pt x="434086" y="932434"/>
                  </a:lnTo>
                  <a:lnTo>
                    <a:pt x="389382" y="923036"/>
                  </a:lnTo>
                  <a:lnTo>
                    <a:pt x="342887" y="919861"/>
                  </a:lnTo>
                  <a:lnTo>
                    <a:pt x="296418" y="923036"/>
                  </a:lnTo>
                  <a:lnTo>
                    <a:pt x="251714" y="932434"/>
                  </a:lnTo>
                  <a:lnTo>
                    <a:pt x="209423" y="947547"/>
                  </a:lnTo>
                  <a:lnTo>
                    <a:pt x="169799" y="967867"/>
                  </a:lnTo>
                  <a:lnTo>
                    <a:pt x="133350" y="993267"/>
                  </a:lnTo>
                  <a:lnTo>
                    <a:pt x="100457" y="1022985"/>
                  </a:lnTo>
                  <a:lnTo>
                    <a:pt x="71374" y="1056767"/>
                  </a:lnTo>
                  <a:lnTo>
                    <a:pt x="46863" y="1094232"/>
                  </a:lnTo>
                  <a:lnTo>
                    <a:pt x="26924" y="1134999"/>
                  </a:lnTo>
                  <a:lnTo>
                    <a:pt x="12192" y="1178433"/>
                  </a:lnTo>
                  <a:lnTo>
                    <a:pt x="3175" y="1224407"/>
                  </a:lnTo>
                  <a:lnTo>
                    <a:pt x="0" y="1272159"/>
                  </a:lnTo>
                  <a:lnTo>
                    <a:pt x="3175" y="1319911"/>
                  </a:lnTo>
                  <a:lnTo>
                    <a:pt x="12192" y="1365758"/>
                  </a:lnTo>
                  <a:lnTo>
                    <a:pt x="26924" y="1409192"/>
                  </a:lnTo>
                  <a:lnTo>
                    <a:pt x="46863" y="1449959"/>
                  </a:lnTo>
                  <a:lnTo>
                    <a:pt x="71374" y="1487297"/>
                  </a:lnTo>
                  <a:lnTo>
                    <a:pt x="100457" y="1521206"/>
                  </a:lnTo>
                  <a:lnTo>
                    <a:pt x="133350" y="1550924"/>
                  </a:lnTo>
                  <a:lnTo>
                    <a:pt x="169799" y="1576197"/>
                  </a:lnTo>
                  <a:lnTo>
                    <a:pt x="209423" y="1596644"/>
                  </a:lnTo>
                  <a:lnTo>
                    <a:pt x="251714" y="1611757"/>
                  </a:lnTo>
                  <a:lnTo>
                    <a:pt x="296418" y="1621155"/>
                  </a:lnTo>
                  <a:lnTo>
                    <a:pt x="342887" y="1624330"/>
                  </a:lnTo>
                  <a:lnTo>
                    <a:pt x="389382" y="1621155"/>
                  </a:lnTo>
                  <a:lnTo>
                    <a:pt x="434086" y="1611757"/>
                  </a:lnTo>
                  <a:lnTo>
                    <a:pt x="476377" y="1596644"/>
                  </a:lnTo>
                  <a:lnTo>
                    <a:pt x="516001" y="1576197"/>
                  </a:lnTo>
                  <a:lnTo>
                    <a:pt x="552450" y="1550924"/>
                  </a:lnTo>
                  <a:lnTo>
                    <a:pt x="585343" y="1521206"/>
                  </a:lnTo>
                  <a:lnTo>
                    <a:pt x="589127" y="1516761"/>
                  </a:lnTo>
                  <a:lnTo>
                    <a:pt x="614299" y="1487297"/>
                  </a:lnTo>
                  <a:lnTo>
                    <a:pt x="638937" y="1449959"/>
                  </a:lnTo>
                  <a:lnTo>
                    <a:pt x="658876" y="1409192"/>
                  </a:lnTo>
                  <a:lnTo>
                    <a:pt x="673608" y="1365758"/>
                  </a:lnTo>
                  <a:lnTo>
                    <a:pt x="682625" y="1319911"/>
                  </a:lnTo>
                  <a:lnTo>
                    <a:pt x="685800" y="1272159"/>
                  </a:lnTo>
                  <a:close/>
                </a:path>
                <a:path w="685800" h="1624329">
                  <a:moveTo>
                    <a:pt x="685800" y="342773"/>
                  </a:moveTo>
                  <a:lnTo>
                    <a:pt x="682498" y="296291"/>
                  </a:lnTo>
                  <a:lnTo>
                    <a:pt x="673354" y="251714"/>
                  </a:lnTo>
                  <a:lnTo>
                    <a:pt x="658495" y="209423"/>
                  </a:lnTo>
                  <a:lnTo>
                    <a:pt x="638556" y="169926"/>
                  </a:lnTo>
                  <a:lnTo>
                    <a:pt x="613918" y="133477"/>
                  </a:lnTo>
                  <a:lnTo>
                    <a:pt x="584835" y="100457"/>
                  </a:lnTo>
                  <a:lnTo>
                    <a:pt x="570611" y="87884"/>
                  </a:lnTo>
                  <a:lnTo>
                    <a:pt x="570611" y="435356"/>
                  </a:lnTo>
                  <a:lnTo>
                    <a:pt x="565785" y="459359"/>
                  </a:lnTo>
                  <a:lnTo>
                    <a:pt x="552577" y="478917"/>
                  </a:lnTo>
                  <a:lnTo>
                    <a:pt x="532892" y="492252"/>
                  </a:lnTo>
                  <a:lnTo>
                    <a:pt x="508762" y="497205"/>
                  </a:lnTo>
                  <a:lnTo>
                    <a:pt x="175895" y="497205"/>
                  </a:lnTo>
                  <a:lnTo>
                    <a:pt x="151765" y="492252"/>
                  </a:lnTo>
                  <a:lnTo>
                    <a:pt x="132080" y="478917"/>
                  </a:lnTo>
                  <a:lnTo>
                    <a:pt x="118999" y="459359"/>
                  </a:lnTo>
                  <a:lnTo>
                    <a:pt x="114173" y="435356"/>
                  </a:lnTo>
                  <a:lnTo>
                    <a:pt x="114173" y="196469"/>
                  </a:lnTo>
                  <a:lnTo>
                    <a:pt x="114681" y="194945"/>
                  </a:lnTo>
                  <a:lnTo>
                    <a:pt x="115697" y="193294"/>
                  </a:lnTo>
                  <a:lnTo>
                    <a:pt x="115697" y="192786"/>
                  </a:lnTo>
                  <a:lnTo>
                    <a:pt x="116205" y="192786"/>
                  </a:lnTo>
                  <a:lnTo>
                    <a:pt x="116205" y="192278"/>
                  </a:lnTo>
                  <a:lnTo>
                    <a:pt x="119380" y="189103"/>
                  </a:lnTo>
                  <a:lnTo>
                    <a:pt x="119380" y="188595"/>
                  </a:lnTo>
                  <a:lnTo>
                    <a:pt x="119888" y="188595"/>
                  </a:lnTo>
                  <a:lnTo>
                    <a:pt x="121539" y="188087"/>
                  </a:lnTo>
                  <a:lnTo>
                    <a:pt x="122555" y="187579"/>
                  </a:lnTo>
                  <a:lnTo>
                    <a:pt x="561594" y="187579"/>
                  </a:lnTo>
                  <a:lnTo>
                    <a:pt x="563245" y="188087"/>
                  </a:lnTo>
                  <a:lnTo>
                    <a:pt x="564261" y="188595"/>
                  </a:lnTo>
                  <a:lnTo>
                    <a:pt x="564261" y="189103"/>
                  </a:lnTo>
                  <a:lnTo>
                    <a:pt x="564769" y="189103"/>
                  </a:lnTo>
                  <a:lnTo>
                    <a:pt x="566420" y="189611"/>
                  </a:lnTo>
                  <a:lnTo>
                    <a:pt x="567436" y="190627"/>
                  </a:lnTo>
                  <a:lnTo>
                    <a:pt x="567944" y="192278"/>
                  </a:lnTo>
                  <a:lnTo>
                    <a:pt x="568452" y="192786"/>
                  </a:lnTo>
                  <a:lnTo>
                    <a:pt x="568452" y="193294"/>
                  </a:lnTo>
                  <a:lnTo>
                    <a:pt x="569595" y="194945"/>
                  </a:lnTo>
                  <a:lnTo>
                    <a:pt x="570103" y="196469"/>
                  </a:lnTo>
                  <a:lnTo>
                    <a:pt x="570611" y="435356"/>
                  </a:lnTo>
                  <a:lnTo>
                    <a:pt x="570611" y="87884"/>
                  </a:lnTo>
                  <a:lnTo>
                    <a:pt x="515493" y="46863"/>
                  </a:lnTo>
                  <a:lnTo>
                    <a:pt x="475996" y="26924"/>
                  </a:lnTo>
                  <a:lnTo>
                    <a:pt x="433705" y="12319"/>
                  </a:lnTo>
                  <a:lnTo>
                    <a:pt x="389255" y="3175"/>
                  </a:lnTo>
                  <a:lnTo>
                    <a:pt x="342887" y="0"/>
                  </a:lnTo>
                  <a:lnTo>
                    <a:pt x="296418" y="3175"/>
                  </a:lnTo>
                  <a:lnTo>
                    <a:pt x="251841" y="12319"/>
                  </a:lnTo>
                  <a:lnTo>
                    <a:pt x="209550" y="26924"/>
                  </a:lnTo>
                  <a:lnTo>
                    <a:pt x="169926" y="46863"/>
                  </a:lnTo>
                  <a:lnTo>
                    <a:pt x="133477" y="71501"/>
                  </a:lnTo>
                  <a:lnTo>
                    <a:pt x="100457" y="100457"/>
                  </a:lnTo>
                  <a:lnTo>
                    <a:pt x="71501" y="133477"/>
                  </a:lnTo>
                  <a:lnTo>
                    <a:pt x="46863" y="169926"/>
                  </a:lnTo>
                  <a:lnTo>
                    <a:pt x="26924" y="209423"/>
                  </a:lnTo>
                  <a:lnTo>
                    <a:pt x="12192" y="251714"/>
                  </a:lnTo>
                  <a:lnTo>
                    <a:pt x="3175" y="296291"/>
                  </a:lnTo>
                  <a:lnTo>
                    <a:pt x="0" y="342773"/>
                  </a:lnTo>
                  <a:lnTo>
                    <a:pt x="3175" y="389255"/>
                  </a:lnTo>
                  <a:lnTo>
                    <a:pt x="12192" y="433959"/>
                  </a:lnTo>
                  <a:lnTo>
                    <a:pt x="26924" y="476250"/>
                  </a:lnTo>
                  <a:lnTo>
                    <a:pt x="46863" y="515874"/>
                  </a:lnTo>
                  <a:lnTo>
                    <a:pt x="71501" y="552323"/>
                  </a:lnTo>
                  <a:lnTo>
                    <a:pt x="100457" y="585216"/>
                  </a:lnTo>
                  <a:lnTo>
                    <a:pt x="133477" y="614299"/>
                  </a:lnTo>
                  <a:lnTo>
                    <a:pt x="169926" y="638937"/>
                  </a:lnTo>
                  <a:lnTo>
                    <a:pt x="209550" y="658749"/>
                  </a:lnTo>
                  <a:lnTo>
                    <a:pt x="251841" y="673481"/>
                  </a:lnTo>
                  <a:lnTo>
                    <a:pt x="296418" y="682625"/>
                  </a:lnTo>
                  <a:lnTo>
                    <a:pt x="342887" y="685800"/>
                  </a:lnTo>
                  <a:lnTo>
                    <a:pt x="389382" y="682625"/>
                  </a:lnTo>
                  <a:lnTo>
                    <a:pt x="433959" y="673481"/>
                  </a:lnTo>
                  <a:lnTo>
                    <a:pt x="476250" y="658749"/>
                  </a:lnTo>
                  <a:lnTo>
                    <a:pt x="515874" y="638937"/>
                  </a:lnTo>
                  <a:lnTo>
                    <a:pt x="552323" y="614299"/>
                  </a:lnTo>
                  <a:lnTo>
                    <a:pt x="585216" y="585216"/>
                  </a:lnTo>
                  <a:lnTo>
                    <a:pt x="614299" y="552323"/>
                  </a:lnTo>
                  <a:lnTo>
                    <a:pt x="638937" y="515874"/>
                  </a:lnTo>
                  <a:lnTo>
                    <a:pt x="648271" y="497205"/>
                  </a:lnTo>
                  <a:lnTo>
                    <a:pt x="658749" y="476250"/>
                  </a:lnTo>
                  <a:lnTo>
                    <a:pt x="673481" y="433959"/>
                  </a:lnTo>
                  <a:lnTo>
                    <a:pt x="682625" y="389255"/>
                  </a:lnTo>
                  <a:lnTo>
                    <a:pt x="685800" y="342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81527" y="4968240"/>
              <a:ext cx="2618105" cy="170815"/>
            </a:xfrm>
            <a:custGeom>
              <a:avLst/>
              <a:gdLst/>
              <a:ahLst/>
              <a:cxnLst/>
              <a:rect l="l" t="t" r="r" b="b"/>
              <a:pathLst>
                <a:path w="2618104" h="170814">
                  <a:moveTo>
                    <a:pt x="2530856" y="0"/>
                  </a:moveTo>
                  <a:lnTo>
                    <a:pt x="87249" y="0"/>
                  </a:lnTo>
                  <a:lnTo>
                    <a:pt x="53340" y="6731"/>
                  </a:lnTo>
                  <a:lnTo>
                    <a:pt x="25527" y="25019"/>
                  </a:lnTo>
                  <a:lnTo>
                    <a:pt x="6858" y="52070"/>
                  </a:lnTo>
                  <a:lnTo>
                    <a:pt x="0" y="85344"/>
                  </a:lnTo>
                  <a:lnTo>
                    <a:pt x="6858" y="118490"/>
                  </a:lnTo>
                  <a:lnTo>
                    <a:pt x="25527" y="145542"/>
                  </a:lnTo>
                  <a:lnTo>
                    <a:pt x="53340" y="163830"/>
                  </a:lnTo>
                  <a:lnTo>
                    <a:pt x="87249" y="170561"/>
                  </a:lnTo>
                  <a:lnTo>
                    <a:pt x="2530856" y="170561"/>
                  </a:lnTo>
                  <a:lnTo>
                    <a:pt x="2564892" y="163830"/>
                  </a:lnTo>
                  <a:lnTo>
                    <a:pt x="2592578" y="145542"/>
                  </a:lnTo>
                  <a:lnTo>
                    <a:pt x="2611247" y="118490"/>
                  </a:lnTo>
                  <a:lnTo>
                    <a:pt x="2618105" y="85344"/>
                  </a:lnTo>
                  <a:lnTo>
                    <a:pt x="2611247" y="52070"/>
                  </a:lnTo>
                  <a:lnTo>
                    <a:pt x="2592578" y="25019"/>
                  </a:lnTo>
                  <a:lnTo>
                    <a:pt x="2564892" y="6731"/>
                  </a:lnTo>
                  <a:lnTo>
                    <a:pt x="2530856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93184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05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07"/>
                </a:lnTo>
                <a:lnTo>
                  <a:pt x="232156" y="311010"/>
                </a:lnTo>
                <a:lnTo>
                  <a:pt x="235712" y="305676"/>
                </a:lnTo>
                <a:lnTo>
                  <a:pt x="236982" y="299758"/>
                </a:lnTo>
                <a:lnTo>
                  <a:pt x="235712" y="293839"/>
                </a:lnTo>
                <a:lnTo>
                  <a:pt x="232156" y="288505"/>
                </a:lnTo>
                <a:lnTo>
                  <a:pt x="38481" y="94729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630" y="1206"/>
                </a:lnTo>
                <a:lnTo>
                  <a:pt x="82423" y="4813"/>
                </a:lnTo>
                <a:lnTo>
                  <a:pt x="5334" y="81889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16" y="512254"/>
                </a:lnTo>
                <a:lnTo>
                  <a:pt x="84455" y="595769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20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07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05"/>
                </a:lnTo>
                <a:lnTo>
                  <a:pt x="333756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20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889"/>
                </a:lnTo>
                <a:lnTo>
                  <a:pt x="298450" y="85115"/>
                </a:lnTo>
                <a:lnTo>
                  <a:pt x="296291" y="89382"/>
                </a:lnTo>
                <a:lnTo>
                  <a:pt x="296291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34"/>
                </a:lnTo>
                <a:lnTo>
                  <a:pt x="295275" y="499414"/>
                </a:lnTo>
                <a:lnTo>
                  <a:pt x="295275" y="507974"/>
                </a:lnTo>
                <a:lnTo>
                  <a:pt x="296291" y="512254"/>
                </a:lnTo>
                <a:lnTo>
                  <a:pt x="379857" y="595769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69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9192" y="2758439"/>
            <a:ext cx="7132319" cy="4764023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44444" y="2709418"/>
            <a:ext cx="3728720" cy="1995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7750"/>
              </a:lnSpc>
              <a:spcBef>
                <a:spcPts val="105"/>
              </a:spcBef>
            </a:pPr>
            <a:r>
              <a:rPr sz="6750" spc="-10" dirty="0">
                <a:solidFill>
                  <a:srgbClr val="FFFFFF"/>
                </a:solidFill>
                <a:latin typeface="Tahoma"/>
                <a:cs typeface="Tahoma"/>
              </a:rPr>
              <a:t>Let's</a:t>
            </a:r>
            <a:endParaRPr sz="6750" dirty="0">
              <a:latin typeface="Tahoma"/>
              <a:cs typeface="Tahoma"/>
            </a:endParaRPr>
          </a:p>
          <a:p>
            <a:pPr marL="12700">
              <a:lnSpc>
                <a:spcPts val="7750"/>
              </a:lnSpc>
            </a:pPr>
            <a:r>
              <a:rPr sz="6750" spc="190" dirty="0">
                <a:solidFill>
                  <a:srgbClr val="FFFFFF"/>
                </a:solidFill>
                <a:latin typeface="Tahoma"/>
                <a:cs typeface="Tahoma"/>
              </a:rPr>
              <a:t>Connect</a:t>
            </a:r>
            <a:endParaRPr sz="675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2953" y="5823965"/>
            <a:ext cx="4482847" cy="1898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lang="en-US" sz="23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vaibhavi@elioratechno.com</a:t>
            </a: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endParaRPr lang="en-US" sz="2300" u="sng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Verdana"/>
              <a:cs typeface="Verdana"/>
              <a:hlinkClick r:id="rId7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sz="23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7"/>
              </a:rPr>
              <a:t>www.elioratechnologies.com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3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300">
                <a:solidFill>
                  <a:srgbClr val="FFFFFF"/>
                </a:solidFill>
                <a:latin typeface="Cambria"/>
                <a:cs typeface="Cambria"/>
              </a:rPr>
              <a:t>+91</a:t>
            </a:r>
            <a:r>
              <a:rPr lang="en-US" sz="2300">
                <a:solidFill>
                  <a:srgbClr val="FFFFFF"/>
                </a:solidFill>
                <a:latin typeface="Cambria"/>
                <a:cs typeface="Cambria"/>
              </a:rPr>
              <a:t>8956001160</a:t>
            </a:r>
            <a:endParaRPr sz="23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527" y="6318503"/>
            <a:ext cx="14944725" cy="2941320"/>
          </a:xfrm>
          <a:custGeom>
            <a:avLst/>
            <a:gdLst/>
            <a:ahLst/>
            <a:cxnLst/>
            <a:rect l="l" t="t" r="r" b="b"/>
            <a:pathLst>
              <a:path w="14944725" h="2941320">
                <a:moveTo>
                  <a:pt x="14481810" y="0"/>
                </a:moveTo>
                <a:lnTo>
                  <a:pt x="462534" y="0"/>
                </a:lnTo>
                <a:lnTo>
                  <a:pt x="415416" y="2412"/>
                </a:lnTo>
                <a:lnTo>
                  <a:pt x="369570" y="9398"/>
                </a:lnTo>
                <a:lnTo>
                  <a:pt x="325247" y="20828"/>
                </a:lnTo>
                <a:lnTo>
                  <a:pt x="282828" y="36449"/>
                </a:lnTo>
                <a:lnTo>
                  <a:pt x="242315" y="56007"/>
                </a:lnTo>
                <a:lnTo>
                  <a:pt x="204215" y="79248"/>
                </a:lnTo>
                <a:lnTo>
                  <a:pt x="168528" y="105918"/>
                </a:lnTo>
                <a:lnTo>
                  <a:pt x="135763" y="135762"/>
                </a:lnTo>
                <a:lnTo>
                  <a:pt x="105790" y="168656"/>
                </a:lnTo>
                <a:lnTo>
                  <a:pt x="79121" y="204343"/>
                </a:lnTo>
                <a:lnTo>
                  <a:pt x="56006" y="242443"/>
                </a:lnTo>
                <a:lnTo>
                  <a:pt x="36449" y="282956"/>
                </a:lnTo>
                <a:lnTo>
                  <a:pt x="20828" y="325374"/>
                </a:lnTo>
                <a:lnTo>
                  <a:pt x="9397" y="369697"/>
                </a:lnTo>
                <a:lnTo>
                  <a:pt x="2412" y="415544"/>
                </a:lnTo>
                <a:lnTo>
                  <a:pt x="0" y="462788"/>
                </a:lnTo>
                <a:lnTo>
                  <a:pt x="0" y="2478151"/>
                </a:lnTo>
                <a:lnTo>
                  <a:pt x="2412" y="2525395"/>
                </a:lnTo>
                <a:lnTo>
                  <a:pt x="9397" y="2571242"/>
                </a:lnTo>
                <a:lnTo>
                  <a:pt x="20828" y="2615565"/>
                </a:lnTo>
                <a:lnTo>
                  <a:pt x="36449" y="2657983"/>
                </a:lnTo>
                <a:lnTo>
                  <a:pt x="56006" y="2698496"/>
                </a:lnTo>
                <a:lnTo>
                  <a:pt x="79121" y="2736621"/>
                </a:lnTo>
                <a:lnTo>
                  <a:pt x="105790" y="2772257"/>
                </a:lnTo>
                <a:lnTo>
                  <a:pt x="135763" y="2805150"/>
                </a:lnTo>
                <a:lnTo>
                  <a:pt x="168528" y="2835046"/>
                </a:lnTo>
                <a:lnTo>
                  <a:pt x="204215" y="2861729"/>
                </a:lnTo>
                <a:lnTo>
                  <a:pt x="242315" y="2884944"/>
                </a:lnTo>
                <a:lnTo>
                  <a:pt x="282828" y="2904477"/>
                </a:lnTo>
                <a:lnTo>
                  <a:pt x="325247" y="2920072"/>
                </a:lnTo>
                <a:lnTo>
                  <a:pt x="369570" y="2931502"/>
                </a:lnTo>
                <a:lnTo>
                  <a:pt x="415416" y="2938526"/>
                </a:lnTo>
                <a:lnTo>
                  <a:pt x="462534" y="2940926"/>
                </a:lnTo>
                <a:lnTo>
                  <a:pt x="14481810" y="2940926"/>
                </a:lnTo>
                <a:lnTo>
                  <a:pt x="14529054" y="2938526"/>
                </a:lnTo>
                <a:lnTo>
                  <a:pt x="14574900" y="2931502"/>
                </a:lnTo>
                <a:lnTo>
                  <a:pt x="14619096" y="2920072"/>
                </a:lnTo>
                <a:lnTo>
                  <a:pt x="14661641" y="2904477"/>
                </a:lnTo>
                <a:lnTo>
                  <a:pt x="14702027" y="2884944"/>
                </a:lnTo>
                <a:lnTo>
                  <a:pt x="14740127" y="2861729"/>
                </a:lnTo>
                <a:lnTo>
                  <a:pt x="14775814" y="2835046"/>
                </a:lnTo>
                <a:lnTo>
                  <a:pt x="14808708" y="2805150"/>
                </a:lnTo>
                <a:lnTo>
                  <a:pt x="14838552" y="2772257"/>
                </a:lnTo>
                <a:lnTo>
                  <a:pt x="14865223" y="2736621"/>
                </a:lnTo>
                <a:lnTo>
                  <a:pt x="14888464" y="2698496"/>
                </a:lnTo>
                <a:lnTo>
                  <a:pt x="14907894" y="2657983"/>
                </a:lnTo>
                <a:lnTo>
                  <a:pt x="14923516" y="2615565"/>
                </a:lnTo>
                <a:lnTo>
                  <a:pt x="14934945" y="2571242"/>
                </a:lnTo>
                <a:lnTo>
                  <a:pt x="14941931" y="2525395"/>
                </a:lnTo>
                <a:lnTo>
                  <a:pt x="14944343" y="2478151"/>
                </a:lnTo>
                <a:lnTo>
                  <a:pt x="14944343" y="462788"/>
                </a:lnTo>
                <a:lnTo>
                  <a:pt x="14941931" y="415544"/>
                </a:lnTo>
                <a:lnTo>
                  <a:pt x="14934945" y="369697"/>
                </a:lnTo>
                <a:lnTo>
                  <a:pt x="14923516" y="325374"/>
                </a:lnTo>
                <a:lnTo>
                  <a:pt x="14907894" y="282956"/>
                </a:lnTo>
                <a:lnTo>
                  <a:pt x="14888464" y="242443"/>
                </a:lnTo>
                <a:lnTo>
                  <a:pt x="14865223" y="204343"/>
                </a:lnTo>
                <a:lnTo>
                  <a:pt x="14838552" y="168656"/>
                </a:lnTo>
                <a:lnTo>
                  <a:pt x="14808708" y="135762"/>
                </a:lnTo>
                <a:lnTo>
                  <a:pt x="14775814" y="105918"/>
                </a:lnTo>
                <a:lnTo>
                  <a:pt x="14740127" y="79248"/>
                </a:lnTo>
                <a:lnTo>
                  <a:pt x="14702027" y="56007"/>
                </a:lnTo>
                <a:lnTo>
                  <a:pt x="14661641" y="36449"/>
                </a:lnTo>
                <a:lnTo>
                  <a:pt x="14619096" y="20828"/>
                </a:lnTo>
                <a:lnTo>
                  <a:pt x="14574900" y="9398"/>
                </a:lnTo>
                <a:lnTo>
                  <a:pt x="14529054" y="2412"/>
                </a:lnTo>
                <a:lnTo>
                  <a:pt x="14481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9360" y="3614928"/>
            <a:ext cx="3078480" cy="207010"/>
          </a:xfrm>
          <a:custGeom>
            <a:avLst/>
            <a:gdLst/>
            <a:ahLst/>
            <a:cxnLst/>
            <a:rect l="l" t="t" r="r" b="b"/>
            <a:pathLst>
              <a:path w="3078479" h="207010">
                <a:moveTo>
                  <a:pt x="2975737" y="0"/>
                </a:moveTo>
                <a:lnTo>
                  <a:pt x="102615" y="0"/>
                </a:lnTo>
                <a:lnTo>
                  <a:pt x="62610" y="8127"/>
                </a:lnTo>
                <a:lnTo>
                  <a:pt x="30098" y="30352"/>
                </a:lnTo>
                <a:lnTo>
                  <a:pt x="8000" y="63119"/>
                </a:lnTo>
                <a:lnTo>
                  <a:pt x="0" y="103377"/>
                </a:lnTo>
                <a:lnTo>
                  <a:pt x="8000" y="143764"/>
                </a:lnTo>
                <a:lnTo>
                  <a:pt x="30098" y="176530"/>
                </a:lnTo>
                <a:lnTo>
                  <a:pt x="62610" y="198755"/>
                </a:lnTo>
                <a:lnTo>
                  <a:pt x="102615" y="206883"/>
                </a:lnTo>
                <a:lnTo>
                  <a:pt x="2975737" y="206883"/>
                </a:lnTo>
                <a:lnTo>
                  <a:pt x="3015741" y="198755"/>
                </a:lnTo>
                <a:lnTo>
                  <a:pt x="3048380" y="176530"/>
                </a:lnTo>
                <a:lnTo>
                  <a:pt x="3070352" y="143764"/>
                </a:lnTo>
                <a:lnTo>
                  <a:pt x="3078353" y="103377"/>
                </a:lnTo>
                <a:lnTo>
                  <a:pt x="3070352" y="63119"/>
                </a:lnTo>
                <a:lnTo>
                  <a:pt x="3048380" y="30352"/>
                </a:lnTo>
                <a:lnTo>
                  <a:pt x="3015741" y="8127"/>
                </a:lnTo>
                <a:lnTo>
                  <a:pt x="2975737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82495" y="179830"/>
            <a:ext cx="16605885" cy="10107295"/>
            <a:chOff x="1682495" y="179830"/>
            <a:chExt cx="16605885" cy="10107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0792" y="179830"/>
              <a:ext cx="10427207" cy="101071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95" y="5791199"/>
              <a:ext cx="7095744" cy="39928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339" y="2243074"/>
            <a:ext cx="5522595" cy="2743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900" spc="95" dirty="0">
                <a:solidFill>
                  <a:srgbClr val="FFFFFF"/>
                </a:solidFill>
                <a:latin typeface="Tahoma"/>
                <a:cs typeface="Tahoma"/>
              </a:rPr>
              <a:t>Thank</a:t>
            </a:r>
            <a:r>
              <a:rPr sz="7900" spc="5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900" spc="-25" dirty="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endParaRPr sz="7900">
              <a:latin typeface="Tahoma"/>
              <a:cs typeface="Tahoma"/>
            </a:endParaRPr>
          </a:p>
          <a:p>
            <a:pPr marL="172085" marR="1074420">
              <a:lnSpc>
                <a:spcPct val="116199"/>
              </a:lnSpc>
              <a:spcBef>
                <a:spcPts val="1889"/>
              </a:spcBef>
            </a:pPr>
            <a:r>
              <a:rPr sz="3600" b="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Eliora</a:t>
            </a:r>
            <a:r>
              <a:rPr sz="3600" b="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Technologies </a:t>
            </a:r>
            <a:r>
              <a:rPr sz="3600" b="0" dirty="0">
                <a:solidFill>
                  <a:srgbClr val="FFFFFF"/>
                </a:solidFill>
                <a:latin typeface="Lucida Sans Unicode"/>
                <a:cs typeface="Lucida Sans Unicode"/>
              </a:rPr>
              <a:t>Pvt</a:t>
            </a:r>
            <a:r>
              <a:rPr sz="3600" b="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Ltd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608" y="24079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8" y="0"/>
                </a:lnTo>
                <a:lnTo>
                  <a:pt x="53339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39" y="163829"/>
                </a:lnTo>
                <a:lnTo>
                  <a:pt x="87248" y="170560"/>
                </a:lnTo>
                <a:lnTo>
                  <a:pt x="2530855" y="170560"/>
                </a:lnTo>
                <a:lnTo>
                  <a:pt x="2564891" y="163829"/>
                </a:lnTo>
                <a:lnTo>
                  <a:pt x="2592578" y="145541"/>
                </a:lnTo>
                <a:lnTo>
                  <a:pt x="2611246" y="118490"/>
                </a:lnTo>
                <a:lnTo>
                  <a:pt x="2618104" y="85344"/>
                </a:lnTo>
                <a:lnTo>
                  <a:pt x="2611246" y="52070"/>
                </a:lnTo>
                <a:lnTo>
                  <a:pt x="2592578" y="25019"/>
                </a:lnTo>
                <a:lnTo>
                  <a:pt x="2564891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342631" y="1676400"/>
            <a:ext cx="10945495" cy="8610600"/>
            <a:chOff x="7342631" y="1676400"/>
            <a:chExt cx="10945495" cy="8610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8735" y="3319271"/>
              <a:ext cx="8589263" cy="69677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16400" y="9259823"/>
              <a:ext cx="685800" cy="596900"/>
            </a:xfrm>
            <a:custGeom>
              <a:avLst/>
              <a:gdLst/>
              <a:ahLst/>
              <a:cxnLst/>
              <a:rect l="l" t="t" r="r" b="b"/>
              <a:pathLst>
                <a:path w="685800" h="596900">
                  <a:moveTo>
                    <a:pt x="390525" y="293878"/>
                  </a:moveTo>
                  <a:lnTo>
                    <a:pt x="388366" y="288505"/>
                  </a:lnTo>
                  <a:lnTo>
                    <a:pt x="352044" y="252133"/>
                  </a:lnTo>
                  <a:lnTo>
                    <a:pt x="352044" y="299224"/>
                  </a:lnTo>
                  <a:lnTo>
                    <a:pt x="93091" y="558304"/>
                  </a:lnTo>
                  <a:lnTo>
                    <a:pt x="38481" y="503707"/>
                  </a:lnTo>
                  <a:lnTo>
                    <a:pt x="232156" y="311010"/>
                  </a:lnTo>
                  <a:lnTo>
                    <a:pt x="235839" y="305676"/>
                  </a:lnTo>
                  <a:lnTo>
                    <a:pt x="236982" y="299758"/>
                  </a:lnTo>
                  <a:lnTo>
                    <a:pt x="235839" y="293839"/>
                  </a:lnTo>
                  <a:lnTo>
                    <a:pt x="232156" y="288505"/>
                  </a:lnTo>
                  <a:lnTo>
                    <a:pt x="38481" y="94729"/>
                  </a:lnTo>
                  <a:lnTo>
                    <a:pt x="93091" y="40144"/>
                  </a:lnTo>
                  <a:lnTo>
                    <a:pt x="352044" y="299224"/>
                  </a:lnTo>
                  <a:lnTo>
                    <a:pt x="352044" y="252133"/>
                  </a:lnTo>
                  <a:lnTo>
                    <a:pt x="140208" y="40144"/>
                  </a:lnTo>
                  <a:lnTo>
                    <a:pt x="104902" y="4813"/>
                  </a:lnTo>
                  <a:lnTo>
                    <a:pt x="99568" y="1206"/>
                  </a:lnTo>
                  <a:lnTo>
                    <a:pt x="93599" y="0"/>
                  </a:lnTo>
                  <a:lnTo>
                    <a:pt x="87757" y="1206"/>
                  </a:lnTo>
                  <a:lnTo>
                    <a:pt x="82423" y="4813"/>
                  </a:lnTo>
                  <a:lnTo>
                    <a:pt x="5334" y="81889"/>
                  </a:lnTo>
                  <a:lnTo>
                    <a:pt x="3175" y="85115"/>
                  </a:lnTo>
                  <a:lnTo>
                    <a:pt x="1016" y="89382"/>
                  </a:lnTo>
                  <a:lnTo>
                    <a:pt x="1016" y="97942"/>
                  </a:lnTo>
                  <a:lnTo>
                    <a:pt x="2159" y="102235"/>
                  </a:lnTo>
                  <a:lnTo>
                    <a:pt x="197866" y="299224"/>
                  </a:lnTo>
                  <a:lnTo>
                    <a:pt x="4318" y="491934"/>
                  </a:lnTo>
                  <a:lnTo>
                    <a:pt x="2159" y="495134"/>
                  </a:lnTo>
                  <a:lnTo>
                    <a:pt x="0" y="499414"/>
                  </a:lnTo>
                  <a:lnTo>
                    <a:pt x="0" y="507974"/>
                  </a:lnTo>
                  <a:lnTo>
                    <a:pt x="1016" y="512254"/>
                  </a:lnTo>
                  <a:lnTo>
                    <a:pt x="84582" y="595769"/>
                  </a:lnTo>
                  <a:lnTo>
                    <a:pt x="88773" y="596849"/>
                  </a:lnTo>
                  <a:lnTo>
                    <a:pt x="97409" y="596849"/>
                  </a:lnTo>
                  <a:lnTo>
                    <a:pt x="101600" y="595769"/>
                  </a:lnTo>
                  <a:lnTo>
                    <a:pt x="138938" y="558304"/>
                  </a:lnTo>
                  <a:lnTo>
                    <a:pt x="388366" y="307797"/>
                  </a:lnTo>
                  <a:lnTo>
                    <a:pt x="389382" y="302437"/>
                  </a:lnTo>
                  <a:lnTo>
                    <a:pt x="389382" y="298157"/>
                  </a:lnTo>
                  <a:lnTo>
                    <a:pt x="390525" y="293878"/>
                  </a:lnTo>
                  <a:close/>
                </a:path>
                <a:path w="685800" h="596900">
                  <a:moveTo>
                    <a:pt x="685800" y="293878"/>
                  </a:moveTo>
                  <a:lnTo>
                    <a:pt x="683641" y="288505"/>
                  </a:lnTo>
                  <a:lnTo>
                    <a:pt x="647319" y="252133"/>
                  </a:lnTo>
                  <a:lnTo>
                    <a:pt x="647319" y="299224"/>
                  </a:lnTo>
                  <a:lnTo>
                    <a:pt x="389382" y="558304"/>
                  </a:lnTo>
                  <a:lnTo>
                    <a:pt x="334899" y="503707"/>
                  </a:lnTo>
                  <a:lnTo>
                    <a:pt x="527431" y="311010"/>
                  </a:lnTo>
                  <a:lnTo>
                    <a:pt x="531114" y="305676"/>
                  </a:lnTo>
                  <a:lnTo>
                    <a:pt x="532257" y="299758"/>
                  </a:lnTo>
                  <a:lnTo>
                    <a:pt x="531114" y="293839"/>
                  </a:lnTo>
                  <a:lnTo>
                    <a:pt x="527431" y="288505"/>
                  </a:lnTo>
                  <a:lnTo>
                    <a:pt x="333756" y="94729"/>
                  </a:lnTo>
                  <a:lnTo>
                    <a:pt x="388366" y="40144"/>
                  </a:lnTo>
                  <a:lnTo>
                    <a:pt x="647319" y="299224"/>
                  </a:lnTo>
                  <a:lnTo>
                    <a:pt x="647319" y="252133"/>
                  </a:lnTo>
                  <a:lnTo>
                    <a:pt x="435483" y="40144"/>
                  </a:lnTo>
                  <a:lnTo>
                    <a:pt x="400177" y="4813"/>
                  </a:lnTo>
                  <a:lnTo>
                    <a:pt x="394843" y="1206"/>
                  </a:lnTo>
                  <a:lnTo>
                    <a:pt x="388874" y="0"/>
                  </a:lnTo>
                  <a:lnTo>
                    <a:pt x="383032" y="1206"/>
                  </a:lnTo>
                  <a:lnTo>
                    <a:pt x="377698" y="4813"/>
                  </a:lnTo>
                  <a:lnTo>
                    <a:pt x="300609" y="81889"/>
                  </a:lnTo>
                  <a:lnTo>
                    <a:pt x="298450" y="85115"/>
                  </a:lnTo>
                  <a:lnTo>
                    <a:pt x="296418" y="89382"/>
                  </a:lnTo>
                  <a:lnTo>
                    <a:pt x="296418" y="97942"/>
                  </a:lnTo>
                  <a:lnTo>
                    <a:pt x="297434" y="102235"/>
                  </a:lnTo>
                  <a:lnTo>
                    <a:pt x="493268" y="299224"/>
                  </a:lnTo>
                  <a:lnTo>
                    <a:pt x="299593" y="491934"/>
                  </a:lnTo>
                  <a:lnTo>
                    <a:pt x="297434" y="495134"/>
                  </a:lnTo>
                  <a:lnTo>
                    <a:pt x="295275" y="499414"/>
                  </a:lnTo>
                  <a:lnTo>
                    <a:pt x="295275" y="507974"/>
                  </a:lnTo>
                  <a:lnTo>
                    <a:pt x="296418" y="512254"/>
                  </a:lnTo>
                  <a:lnTo>
                    <a:pt x="379857" y="595769"/>
                  </a:lnTo>
                  <a:lnTo>
                    <a:pt x="384048" y="596849"/>
                  </a:lnTo>
                  <a:lnTo>
                    <a:pt x="392684" y="596849"/>
                  </a:lnTo>
                  <a:lnTo>
                    <a:pt x="396875" y="595769"/>
                  </a:lnTo>
                  <a:lnTo>
                    <a:pt x="434213" y="558304"/>
                  </a:lnTo>
                  <a:lnTo>
                    <a:pt x="683641" y="307797"/>
                  </a:lnTo>
                  <a:lnTo>
                    <a:pt x="684784" y="302437"/>
                  </a:lnTo>
                  <a:lnTo>
                    <a:pt x="684784" y="298157"/>
                  </a:lnTo>
                  <a:lnTo>
                    <a:pt x="685800" y="293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2303" y="3752088"/>
              <a:ext cx="7263384" cy="4995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2631" y="1676400"/>
              <a:ext cx="10610088" cy="63916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15390" y="3528720"/>
            <a:ext cx="871664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  <a:tabLst>
                <a:tab pos="5492750" algn="l"/>
              </a:tabLst>
            </a:pP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Eliora</a:t>
            </a:r>
            <a:r>
              <a:rPr sz="2850" b="1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Technologies</a:t>
            </a:r>
            <a:r>
              <a:rPr sz="2850" b="1" spc="3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pvt</a:t>
            </a:r>
            <a:r>
              <a:rPr sz="2850" b="1" spc="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b="1" dirty="0">
                <a:solidFill>
                  <a:srgbClr val="FFFFFF"/>
                </a:solidFill>
                <a:latin typeface="Tahoma"/>
                <a:cs typeface="Tahoma"/>
              </a:rPr>
              <a:t>ltd</a:t>
            </a:r>
            <a:r>
              <a:rPr sz="2850" b="1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is</a:t>
            </a:r>
            <a:r>
              <a:rPr sz="28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850" spc="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passionate</a:t>
            </a:r>
            <a:r>
              <a:rPr sz="2850" spc="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result</a:t>
            </a:r>
            <a:r>
              <a:rPr sz="28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oriented</a:t>
            </a:r>
            <a:r>
              <a:rPr sz="2850" spc="2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IT</a:t>
            </a:r>
            <a:r>
              <a:rPr sz="28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Firm</a:t>
            </a:r>
            <a:r>
              <a:rPr sz="285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based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in</a:t>
            </a:r>
            <a:r>
              <a:rPr sz="28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28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India.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5390" y="4521209"/>
            <a:ext cx="1821180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  <a:tabLst>
                <a:tab pos="1449705" algn="l"/>
              </a:tabLst>
            </a:pP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delivering design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9236" y="4521209"/>
            <a:ext cx="6685915" cy="104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0665">
              <a:lnSpc>
                <a:spcPct val="116799"/>
              </a:lnSpc>
              <a:spcBef>
                <a:spcPts val="95"/>
              </a:spcBef>
              <a:tabLst>
                <a:tab pos="1969770" algn="l"/>
                <a:tab pos="2317115" algn="l"/>
                <a:tab pos="3745229" algn="l"/>
                <a:tab pos="5298440" algn="l"/>
                <a:tab pos="6156325" algn="l"/>
              </a:tabLst>
            </a:pP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creative,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	</a:t>
            </a:r>
            <a:r>
              <a:rPr sz="28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eye-</a:t>
            </a:r>
            <a:r>
              <a:rPr sz="28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catching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website executing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complex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algorithms–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5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5390" y="5537733"/>
            <a:ext cx="8715375" cy="2564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</a:pP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are</a:t>
            </a:r>
            <a:r>
              <a:rPr sz="285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all</a:t>
            </a:r>
            <a:r>
              <a:rPr sz="2850" spc="5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ready</a:t>
            </a:r>
            <a:r>
              <a:rPr sz="2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5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jump</a:t>
            </a:r>
            <a:r>
              <a:rPr sz="2850" spc="7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within</a:t>
            </a:r>
            <a:r>
              <a:rPr sz="2850" spc="5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2850" spc="5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imagination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box</a:t>
            </a:r>
            <a:r>
              <a:rPr sz="285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2850" spc="3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resolve</a:t>
            </a:r>
            <a:r>
              <a:rPr sz="2850" spc="2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2850" spc="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needs.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r>
              <a:rPr sz="2850" spc="4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believe</a:t>
            </a:r>
            <a:r>
              <a:rPr sz="2850" spc="3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2850" spc="22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daily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homework</a:t>
            </a:r>
            <a:r>
              <a:rPr sz="28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innovate</a:t>
            </a:r>
            <a:r>
              <a:rPr sz="28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something</a:t>
            </a:r>
            <a:r>
              <a:rPr sz="285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benefit</a:t>
            </a:r>
            <a:r>
              <a:rPr sz="28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8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category</a:t>
            </a:r>
            <a:r>
              <a:rPr sz="2850" spc="56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850" spc="54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ultimately</a:t>
            </a:r>
            <a:r>
              <a:rPr sz="2850" spc="52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leads</a:t>
            </a:r>
            <a:r>
              <a:rPr sz="2850" spc="55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2850" spc="530" dirty="0">
                <a:solidFill>
                  <a:srgbClr val="FFFFFF"/>
                </a:solidFill>
                <a:latin typeface="Lucida Sans Unicode"/>
                <a:cs typeface="Lucida Sans Unicode"/>
              </a:rPr>
              <a:t>   </a:t>
            </a:r>
            <a:r>
              <a:rPr sz="28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8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encouragement</a:t>
            </a:r>
            <a:r>
              <a:rPr sz="285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85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smiles</a:t>
            </a:r>
            <a:r>
              <a:rPr sz="285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at</a:t>
            </a:r>
            <a:r>
              <a:rPr sz="2850" spc="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dirty="0">
                <a:solidFill>
                  <a:srgbClr val="FFFFFF"/>
                </a:solidFill>
                <a:latin typeface="Lucida Sans Unicode"/>
                <a:cs typeface="Lucida Sans Unicode"/>
              </a:rPr>
              <a:t>both</a:t>
            </a:r>
            <a:r>
              <a:rPr sz="285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sides.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778" rIns="0" bIns="0" rtlCol="0">
            <a:spAutoFit/>
          </a:bodyPr>
          <a:lstStyle/>
          <a:p>
            <a:pPr marL="1166495">
              <a:lnSpc>
                <a:spcPct val="100000"/>
              </a:lnSpc>
              <a:spcBef>
                <a:spcPts val="105"/>
              </a:spcBef>
            </a:pPr>
            <a:r>
              <a:rPr sz="6750" spc="16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6750" spc="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spc="125" dirty="0">
                <a:solidFill>
                  <a:srgbClr val="FFFFFF"/>
                </a:solidFill>
                <a:latin typeface="Tahoma"/>
                <a:cs typeface="Tahoma"/>
              </a:rPr>
              <a:t>us</a:t>
            </a:r>
            <a:endParaRPr sz="6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450823" y="2380488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5" h="170814">
                <a:moveTo>
                  <a:pt x="2530856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7" y="25018"/>
                </a:lnTo>
                <a:lnTo>
                  <a:pt x="6858" y="52069"/>
                </a:lnTo>
                <a:lnTo>
                  <a:pt x="0" y="85216"/>
                </a:lnTo>
                <a:lnTo>
                  <a:pt x="6858" y="118490"/>
                </a:lnTo>
                <a:lnTo>
                  <a:pt x="25527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6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5" y="85216"/>
                </a:lnTo>
                <a:lnTo>
                  <a:pt x="2611247" y="52069"/>
                </a:lnTo>
                <a:lnTo>
                  <a:pt x="2592578" y="25018"/>
                </a:lnTo>
                <a:lnTo>
                  <a:pt x="2564892" y="6730"/>
                </a:lnTo>
                <a:lnTo>
                  <a:pt x="2530856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881360" cy="10286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916401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05"/>
                </a:lnTo>
                <a:lnTo>
                  <a:pt x="352044" y="252133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07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05"/>
                </a:lnTo>
                <a:lnTo>
                  <a:pt x="38481" y="94729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33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889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16" y="512254"/>
                </a:lnTo>
                <a:lnTo>
                  <a:pt x="84582" y="595769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07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05"/>
                </a:lnTo>
                <a:lnTo>
                  <a:pt x="333756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889"/>
                </a:lnTo>
                <a:lnTo>
                  <a:pt x="298450" y="85115"/>
                </a:lnTo>
                <a:lnTo>
                  <a:pt x="296418" y="89382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34"/>
                </a:lnTo>
                <a:lnTo>
                  <a:pt x="295275" y="499414"/>
                </a:lnTo>
                <a:lnTo>
                  <a:pt x="295275" y="507974"/>
                </a:lnTo>
                <a:lnTo>
                  <a:pt x="296418" y="512254"/>
                </a:lnTo>
                <a:lnTo>
                  <a:pt x="379857" y="595769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69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1030224"/>
            <a:ext cx="7827264" cy="822655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999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545" dirty="0"/>
              <a:t> </a:t>
            </a:r>
            <a:r>
              <a:rPr dirty="0"/>
              <a:t>Vision</a:t>
            </a:r>
            <a:r>
              <a:rPr spc="565" dirty="0"/>
              <a:t> </a:t>
            </a:r>
            <a:r>
              <a:rPr spc="55" dirty="0"/>
              <a:t>statement</a:t>
            </a:r>
            <a:r>
              <a:rPr spc="-60" dirty="0"/>
              <a:t>  </a:t>
            </a:r>
            <a:r>
              <a:rPr dirty="0"/>
              <a:t>is</a:t>
            </a:r>
            <a:r>
              <a:rPr spc="565" dirty="0"/>
              <a:t> </a:t>
            </a:r>
            <a:r>
              <a:rPr dirty="0"/>
              <a:t>to</a:t>
            </a:r>
            <a:r>
              <a:rPr spc="580" dirty="0"/>
              <a:t> </a:t>
            </a:r>
            <a:r>
              <a:rPr dirty="0"/>
              <a:t>Go</a:t>
            </a:r>
            <a:r>
              <a:rPr spc="-80" dirty="0"/>
              <a:t>  </a:t>
            </a:r>
            <a:r>
              <a:rPr dirty="0"/>
              <a:t>along</a:t>
            </a:r>
            <a:r>
              <a:rPr spc="-75" dirty="0"/>
              <a:t>  </a:t>
            </a:r>
            <a:r>
              <a:rPr dirty="0"/>
              <a:t>with</a:t>
            </a:r>
            <a:r>
              <a:rPr spc="575" dirty="0"/>
              <a:t> </a:t>
            </a:r>
            <a:r>
              <a:rPr spc="-25" dirty="0"/>
              <a:t>our </a:t>
            </a:r>
            <a:r>
              <a:rPr spc="75" dirty="0"/>
              <a:t>happy</a:t>
            </a:r>
            <a:r>
              <a:rPr spc="655" dirty="0"/>
              <a:t>    </a:t>
            </a:r>
            <a:r>
              <a:rPr dirty="0"/>
              <a:t>customers</a:t>
            </a:r>
            <a:r>
              <a:rPr spc="635" dirty="0"/>
              <a:t>    </a:t>
            </a:r>
            <a:r>
              <a:rPr dirty="0"/>
              <a:t>for</a:t>
            </a:r>
            <a:r>
              <a:rPr spc="565" dirty="0"/>
              <a:t>    </a:t>
            </a:r>
            <a:r>
              <a:rPr dirty="0"/>
              <a:t>a</a:t>
            </a:r>
            <a:r>
              <a:rPr spc="675" dirty="0"/>
              <a:t>    </a:t>
            </a:r>
            <a:r>
              <a:rPr spc="-10" dirty="0"/>
              <a:t>rewarding </a:t>
            </a:r>
            <a:r>
              <a:rPr dirty="0"/>
              <a:t>career/growth.</a:t>
            </a:r>
            <a:r>
              <a:rPr spc="509" dirty="0"/>
              <a:t> </a:t>
            </a:r>
            <a:r>
              <a:rPr dirty="0"/>
              <a:t>We</a:t>
            </a:r>
            <a:r>
              <a:rPr spc="-35" dirty="0"/>
              <a:t>  </a:t>
            </a:r>
            <a:r>
              <a:rPr dirty="0"/>
              <a:t>put</a:t>
            </a:r>
            <a:r>
              <a:rPr spc="520" dirty="0"/>
              <a:t> </a:t>
            </a:r>
            <a:r>
              <a:rPr dirty="0"/>
              <a:t>our</a:t>
            </a:r>
            <a:r>
              <a:rPr spc="515" dirty="0"/>
              <a:t> </a:t>
            </a:r>
            <a:r>
              <a:rPr dirty="0"/>
              <a:t>best</a:t>
            </a:r>
            <a:r>
              <a:rPr spc="570" dirty="0"/>
              <a:t> </a:t>
            </a:r>
            <a:r>
              <a:rPr dirty="0"/>
              <a:t>to</a:t>
            </a:r>
            <a:r>
              <a:rPr spc="515" dirty="0"/>
              <a:t> </a:t>
            </a:r>
            <a:r>
              <a:rPr dirty="0"/>
              <a:t>align</a:t>
            </a:r>
            <a:r>
              <a:rPr spc="520" dirty="0"/>
              <a:t> </a:t>
            </a:r>
            <a:r>
              <a:rPr spc="-10" dirty="0"/>
              <a:t>every </a:t>
            </a:r>
            <a:r>
              <a:rPr dirty="0"/>
              <a:t>prospect</a:t>
            </a:r>
            <a:r>
              <a:rPr spc="620" dirty="0"/>
              <a:t> </a:t>
            </a:r>
            <a:r>
              <a:rPr dirty="0"/>
              <a:t>with</a:t>
            </a:r>
            <a:r>
              <a:rPr spc="555" dirty="0"/>
              <a:t> </a:t>
            </a:r>
            <a:r>
              <a:rPr dirty="0"/>
              <a:t>your</a:t>
            </a:r>
            <a:r>
              <a:rPr spc="540" dirty="0"/>
              <a:t> </a:t>
            </a:r>
            <a:r>
              <a:rPr dirty="0"/>
              <a:t>business</a:t>
            </a:r>
            <a:r>
              <a:rPr spc="550" dirty="0"/>
              <a:t> </a:t>
            </a:r>
            <a:r>
              <a:rPr dirty="0"/>
              <a:t>values</a:t>
            </a:r>
            <a:r>
              <a:rPr spc="635" dirty="0"/>
              <a:t> </a:t>
            </a:r>
            <a:r>
              <a:rPr spc="55" dirty="0"/>
              <a:t>and</a:t>
            </a:r>
            <a:r>
              <a:rPr spc="685" dirty="0"/>
              <a:t> </a:t>
            </a:r>
            <a:r>
              <a:rPr spc="-10" dirty="0"/>
              <a:t>goals. </a:t>
            </a:r>
            <a:r>
              <a:rPr dirty="0"/>
              <a:t>We</a:t>
            </a:r>
            <a:r>
              <a:rPr spc="-65" dirty="0"/>
              <a:t>  </a:t>
            </a:r>
            <a:r>
              <a:rPr dirty="0"/>
              <a:t>are</a:t>
            </a:r>
            <a:r>
              <a:rPr spc="575" dirty="0"/>
              <a:t> </a:t>
            </a:r>
            <a:r>
              <a:rPr dirty="0"/>
              <a:t>dealing</a:t>
            </a:r>
            <a:r>
              <a:rPr spc="560" dirty="0"/>
              <a:t> </a:t>
            </a:r>
            <a:r>
              <a:rPr dirty="0"/>
              <a:t>with</a:t>
            </a:r>
            <a:r>
              <a:rPr spc="470" dirty="0"/>
              <a:t> </a:t>
            </a:r>
            <a:r>
              <a:rPr spc="55" dirty="0"/>
              <a:t>adventure</a:t>
            </a:r>
            <a:r>
              <a:rPr spc="585" dirty="0"/>
              <a:t> </a:t>
            </a:r>
            <a:r>
              <a:rPr dirty="0"/>
              <a:t>every</a:t>
            </a:r>
            <a:r>
              <a:rPr spc="540" dirty="0"/>
              <a:t> </a:t>
            </a:r>
            <a:r>
              <a:rPr dirty="0"/>
              <a:t>day,</a:t>
            </a:r>
            <a:r>
              <a:rPr spc="459" dirty="0"/>
              <a:t> </a:t>
            </a:r>
            <a:r>
              <a:rPr spc="30" dirty="0"/>
              <a:t>and </a:t>
            </a:r>
            <a:r>
              <a:rPr dirty="0"/>
              <a:t>the</a:t>
            </a:r>
            <a:r>
              <a:rPr spc="60" dirty="0"/>
              <a:t> </a:t>
            </a:r>
            <a:r>
              <a:rPr spc="100" dirty="0"/>
              <a:t>same</a:t>
            </a:r>
            <a:r>
              <a:rPr spc="325" dirty="0"/>
              <a:t> </a:t>
            </a:r>
            <a:r>
              <a:rPr dirty="0"/>
              <a:t>leading</a:t>
            </a:r>
            <a:r>
              <a:rPr spc="125" dirty="0"/>
              <a:t> </a:t>
            </a:r>
            <a:r>
              <a:rPr dirty="0"/>
              <a:t>us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ultimate</a:t>
            </a:r>
            <a:r>
              <a:rPr spc="55" dirty="0"/>
              <a:t> </a:t>
            </a:r>
            <a:r>
              <a:rPr spc="-10" dirty="0"/>
              <a:t>success.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51285" y="1081785"/>
            <a:ext cx="5248910" cy="105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750" spc="65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6750" spc="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spc="65" dirty="0">
                <a:solidFill>
                  <a:srgbClr val="FFFFFF"/>
                </a:solidFill>
                <a:latin typeface="Tahoma"/>
                <a:cs typeface="Tahoma"/>
              </a:rPr>
              <a:t>Mission</a:t>
            </a:r>
            <a:endParaRPr sz="6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3570" rIns="0" bIns="0" rtlCol="0">
            <a:spAutoFit/>
          </a:bodyPr>
          <a:lstStyle/>
          <a:p>
            <a:pPr marL="963930">
              <a:lnSpc>
                <a:spcPct val="100000"/>
              </a:lnSpc>
              <a:spcBef>
                <a:spcPts val="100"/>
              </a:spcBef>
            </a:pPr>
            <a:r>
              <a:rPr sz="5600" spc="-175" dirty="0">
                <a:solidFill>
                  <a:srgbClr val="FFFFFF"/>
                </a:solidFill>
              </a:rPr>
              <a:t>Core</a:t>
            </a:r>
            <a:r>
              <a:rPr sz="5600" spc="-740" dirty="0">
                <a:solidFill>
                  <a:srgbClr val="FFFFFF"/>
                </a:solidFill>
              </a:rPr>
              <a:t> </a:t>
            </a:r>
            <a:r>
              <a:rPr sz="5600" spc="-130" dirty="0">
                <a:solidFill>
                  <a:srgbClr val="FFFFFF"/>
                </a:solidFill>
              </a:rPr>
              <a:t>Values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11340210" y="2434904"/>
            <a:ext cx="4917440" cy="501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95"/>
              </a:spcBef>
            </a:pPr>
            <a:r>
              <a:rPr sz="4100" dirty="0">
                <a:solidFill>
                  <a:srgbClr val="FFFFFF"/>
                </a:solidFill>
                <a:latin typeface="Lucida Sans Unicode"/>
                <a:cs typeface="Lucida Sans Unicode"/>
              </a:rPr>
              <a:t>Integrity</a:t>
            </a:r>
            <a:r>
              <a:rPr sz="4100" spc="-2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41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Ethics </a:t>
            </a:r>
            <a:r>
              <a:rPr sz="4100" dirty="0">
                <a:solidFill>
                  <a:srgbClr val="FFFFFF"/>
                </a:solidFill>
                <a:latin typeface="Lucida Sans Unicode"/>
                <a:cs typeface="Lucida Sans Unicode"/>
              </a:rPr>
              <a:t>Attentiveness</a:t>
            </a:r>
            <a:r>
              <a:rPr sz="4100" spc="48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41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Thoughtfulness Visualization Honesty </a:t>
            </a:r>
            <a:r>
              <a:rPr sz="41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Encouragement </a:t>
            </a:r>
            <a:r>
              <a:rPr sz="41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Responsibility</a:t>
            </a:r>
            <a:endParaRPr sz="4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608" y="2679192"/>
            <a:ext cx="2615565" cy="170815"/>
          </a:xfrm>
          <a:custGeom>
            <a:avLst/>
            <a:gdLst/>
            <a:ahLst/>
            <a:cxnLst/>
            <a:rect l="l" t="t" r="r" b="b"/>
            <a:pathLst>
              <a:path w="2615565" h="170814">
                <a:moveTo>
                  <a:pt x="2528062" y="0"/>
                </a:moveTo>
                <a:lnTo>
                  <a:pt x="87122" y="0"/>
                </a:lnTo>
                <a:lnTo>
                  <a:pt x="53212" y="6730"/>
                </a:lnTo>
                <a:lnTo>
                  <a:pt x="25526" y="25018"/>
                </a:lnTo>
                <a:lnTo>
                  <a:pt x="6857" y="52069"/>
                </a:lnTo>
                <a:lnTo>
                  <a:pt x="0" y="85216"/>
                </a:lnTo>
                <a:lnTo>
                  <a:pt x="6857" y="118490"/>
                </a:lnTo>
                <a:lnTo>
                  <a:pt x="25526" y="145541"/>
                </a:lnTo>
                <a:lnTo>
                  <a:pt x="53212" y="163829"/>
                </a:lnTo>
                <a:lnTo>
                  <a:pt x="87122" y="170560"/>
                </a:lnTo>
                <a:lnTo>
                  <a:pt x="2528062" y="170560"/>
                </a:lnTo>
                <a:lnTo>
                  <a:pt x="2561970" y="163829"/>
                </a:lnTo>
                <a:lnTo>
                  <a:pt x="2589656" y="145541"/>
                </a:lnTo>
                <a:lnTo>
                  <a:pt x="2608453" y="118490"/>
                </a:lnTo>
                <a:lnTo>
                  <a:pt x="2615183" y="85216"/>
                </a:lnTo>
                <a:lnTo>
                  <a:pt x="2608453" y="52069"/>
                </a:lnTo>
                <a:lnTo>
                  <a:pt x="2589656" y="25018"/>
                </a:lnTo>
                <a:lnTo>
                  <a:pt x="2561970" y="6730"/>
                </a:lnTo>
                <a:lnTo>
                  <a:pt x="2528062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3698" y="3627221"/>
            <a:ext cx="4819650" cy="10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  <a:tabLst>
                <a:tab pos="3487420" algn="l"/>
              </a:tabLst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principle</a:t>
            </a:r>
            <a:r>
              <a:rPr sz="20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or</a:t>
            </a:r>
            <a:r>
              <a:rPr sz="2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belief</a:t>
            </a:r>
            <a:r>
              <a:rPr sz="2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2000" spc="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	person</a:t>
            </a:r>
            <a:r>
              <a:rPr sz="2000" spc="3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or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organization</a:t>
            </a:r>
            <a:r>
              <a:rPr sz="2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views</a:t>
            </a:r>
            <a:r>
              <a:rPr sz="2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200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being</a:t>
            </a:r>
            <a:r>
              <a:rPr sz="2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central importance.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401" y="9332976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33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33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82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82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spc="65" dirty="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sz="6200" spc="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spc="-10" dirty="0">
                <a:solidFill>
                  <a:srgbClr val="FFFFFF"/>
                </a:solidFill>
                <a:latin typeface="Tahoma"/>
                <a:cs typeface="Tahoma"/>
              </a:rPr>
              <a:t>Services</a:t>
            </a:r>
            <a:endParaRPr sz="6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494" y="2553081"/>
            <a:ext cx="12764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" algn="ctr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800" spc="2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full-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agency,</a:t>
            </a:r>
            <a:r>
              <a:rPr sz="1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our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work</a:t>
            </a:r>
            <a:r>
              <a:rPr sz="1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covers</a:t>
            </a:r>
            <a:r>
              <a:rPr sz="1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everything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from</a:t>
            </a:r>
            <a:r>
              <a:rPr sz="1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market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analysis</a:t>
            </a:r>
            <a:r>
              <a:rPr sz="18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brand</a:t>
            </a:r>
            <a:r>
              <a:rPr sz="1800" spc="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identity,</a:t>
            </a:r>
            <a:r>
              <a:rPr sz="18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advertising</a:t>
            </a:r>
            <a:r>
              <a:rPr sz="1800" spc="1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and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communications,</a:t>
            </a:r>
            <a:r>
              <a:rPr sz="1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digital,</a:t>
            </a:r>
            <a:r>
              <a:rPr sz="1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web</a:t>
            </a:r>
            <a:r>
              <a:rPr sz="18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design</a:t>
            </a:r>
            <a:r>
              <a:rPr sz="180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content</a:t>
            </a:r>
            <a:r>
              <a:rPr sz="180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creation</a:t>
            </a:r>
            <a:r>
              <a:rPr sz="18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1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social</a:t>
            </a:r>
            <a:r>
              <a:rPr sz="18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media</a:t>
            </a:r>
            <a:r>
              <a:rPr sz="180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film.</a:t>
            </a:r>
            <a:r>
              <a:rPr sz="1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r>
              <a:rPr sz="180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offer services</a:t>
            </a:r>
            <a:r>
              <a:rPr sz="1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across </a:t>
            </a:r>
            <a:r>
              <a:rPr sz="1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many</a:t>
            </a:r>
            <a:r>
              <a:rPr sz="180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different</a:t>
            </a:r>
            <a:r>
              <a:rPr sz="1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geographies</a:t>
            </a:r>
            <a:r>
              <a:rPr sz="18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80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languages.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8471" y="4468367"/>
            <a:ext cx="2328672" cy="8351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81304" y="4465320"/>
            <a:ext cx="1706880" cy="841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55735" y="8692895"/>
            <a:ext cx="2395728" cy="1197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10615" y="6641592"/>
            <a:ext cx="2069592" cy="2005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9259823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499" y="293878"/>
                </a:moveTo>
                <a:lnTo>
                  <a:pt x="388366" y="288505"/>
                </a:lnTo>
                <a:lnTo>
                  <a:pt x="351993" y="252133"/>
                </a:lnTo>
                <a:lnTo>
                  <a:pt x="351993" y="299224"/>
                </a:lnTo>
                <a:lnTo>
                  <a:pt x="93078" y="558304"/>
                </a:lnTo>
                <a:lnTo>
                  <a:pt x="38506" y="503707"/>
                </a:lnTo>
                <a:lnTo>
                  <a:pt x="232156" y="311010"/>
                </a:lnTo>
                <a:lnTo>
                  <a:pt x="235775" y="305676"/>
                </a:lnTo>
                <a:lnTo>
                  <a:pt x="236969" y="299758"/>
                </a:lnTo>
                <a:lnTo>
                  <a:pt x="235775" y="293839"/>
                </a:lnTo>
                <a:lnTo>
                  <a:pt x="232156" y="288505"/>
                </a:lnTo>
                <a:lnTo>
                  <a:pt x="38506" y="94729"/>
                </a:lnTo>
                <a:lnTo>
                  <a:pt x="93078" y="40144"/>
                </a:lnTo>
                <a:lnTo>
                  <a:pt x="351993" y="299224"/>
                </a:lnTo>
                <a:lnTo>
                  <a:pt x="351993" y="252133"/>
                </a:lnTo>
                <a:lnTo>
                  <a:pt x="140144" y="40144"/>
                </a:lnTo>
                <a:lnTo>
                  <a:pt x="104838" y="4813"/>
                </a:lnTo>
                <a:lnTo>
                  <a:pt x="99529" y="1206"/>
                </a:lnTo>
                <a:lnTo>
                  <a:pt x="93611" y="0"/>
                </a:lnTo>
                <a:lnTo>
                  <a:pt x="87693" y="1206"/>
                </a:lnTo>
                <a:lnTo>
                  <a:pt x="82372" y="4813"/>
                </a:lnTo>
                <a:lnTo>
                  <a:pt x="5346" y="81889"/>
                </a:lnTo>
                <a:lnTo>
                  <a:pt x="3200" y="85115"/>
                </a:lnTo>
                <a:lnTo>
                  <a:pt x="1066" y="89382"/>
                </a:lnTo>
                <a:lnTo>
                  <a:pt x="1066" y="97942"/>
                </a:lnTo>
                <a:lnTo>
                  <a:pt x="2133" y="102235"/>
                </a:lnTo>
                <a:lnTo>
                  <a:pt x="197929" y="299224"/>
                </a:lnTo>
                <a:lnTo>
                  <a:pt x="4267" y="491934"/>
                </a:lnTo>
                <a:lnTo>
                  <a:pt x="2133" y="495134"/>
                </a:lnTo>
                <a:lnTo>
                  <a:pt x="0" y="499414"/>
                </a:lnTo>
                <a:lnTo>
                  <a:pt x="0" y="507974"/>
                </a:lnTo>
                <a:lnTo>
                  <a:pt x="1066" y="512254"/>
                </a:lnTo>
                <a:lnTo>
                  <a:pt x="84518" y="595769"/>
                </a:lnTo>
                <a:lnTo>
                  <a:pt x="88798" y="596849"/>
                </a:lnTo>
                <a:lnTo>
                  <a:pt x="97358" y="596849"/>
                </a:lnTo>
                <a:lnTo>
                  <a:pt x="101638" y="595769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432" y="302437"/>
                </a:lnTo>
                <a:lnTo>
                  <a:pt x="389432" y="298157"/>
                </a:lnTo>
                <a:lnTo>
                  <a:pt x="390499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05"/>
                </a:lnTo>
                <a:lnTo>
                  <a:pt x="647319" y="252120"/>
                </a:lnTo>
                <a:lnTo>
                  <a:pt x="647319" y="299224"/>
                </a:lnTo>
                <a:lnTo>
                  <a:pt x="389432" y="558304"/>
                </a:lnTo>
                <a:lnTo>
                  <a:pt x="334873" y="503707"/>
                </a:lnTo>
                <a:lnTo>
                  <a:pt x="527443" y="311010"/>
                </a:lnTo>
                <a:lnTo>
                  <a:pt x="531063" y="305676"/>
                </a:lnTo>
                <a:lnTo>
                  <a:pt x="532269" y="299758"/>
                </a:lnTo>
                <a:lnTo>
                  <a:pt x="531063" y="293839"/>
                </a:lnTo>
                <a:lnTo>
                  <a:pt x="527443" y="288505"/>
                </a:lnTo>
                <a:lnTo>
                  <a:pt x="333794" y="94729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20"/>
                </a:lnTo>
                <a:lnTo>
                  <a:pt x="435444" y="40144"/>
                </a:lnTo>
                <a:lnTo>
                  <a:pt x="400138" y="4813"/>
                </a:lnTo>
                <a:lnTo>
                  <a:pt x="394817" y="1206"/>
                </a:lnTo>
                <a:lnTo>
                  <a:pt x="388899" y="0"/>
                </a:lnTo>
                <a:lnTo>
                  <a:pt x="382981" y="1206"/>
                </a:lnTo>
                <a:lnTo>
                  <a:pt x="377659" y="4813"/>
                </a:lnTo>
                <a:lnTo>
                  <a:pt x="300634" y="81889"/>
                </a:lnTo>
                <a:lnTo>
                  <a:pt x="298488" y="85115"/>
                </a:lnTo>
                <a:lnTo>
                  <a:pt x="296354" y="89382"/>
                </a:lnTo>
                <a:lnTo>
                  <a:pt x="296354" y="97942"/>
                </a:lnTo>
                <a:lnTo>
                  <a:pt x="297421" y="102235"/>
                </a:lnTo>
                <a:lnTo>
                  <a:pt x="493217" y="299224"/>
                </a:lnTo>
                <a:lnTo>
                  <a:pt x="299567" y="491934"/>
                </a:lnTo>
                <a:lnTo>
                  <a:pt x="297421" y="495134"/>
                </a:lnTo>
                <a:lnTo>
                  <a:pt x="295287" y="499414"/>
                </a:lnTo>
                <a:lnTo>
                  <a:pt x="295287" y="507974"/>
                </a:lnTo>
                <a:lnTo>
                  <a:pt x="296354" y="512254"/>
                </a:lnTo>
                <a:lnTo>
                  <a:pt x="379806" y="595769"/>
                </a:lnTo>
                <a:lnTo>
                  <a:pt x="384086" y="596849"/>
                </a:lnTo>
                <a:lnTo>
                  <a:pt x="392645" y="596849"/>
                </a:lnTo>
                <a:lnTo>
                  <a:pt x="396925" y="595769"/>
                </a:lnTo>
                <a:lnTo>
                  <a:pt x="434225" y="558304"/>
                </a:lnTo>
                <a:lnTo>
                  <a:pt x="683641" y="307797"/>
                </a:lnTo>
                <a:lnTo>
                  <a:pt x="684657" y="302437"/>
                </a:lnTo>
                <a:lnTo>
                  <a:pt x="684657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97479" y="3172967"/>
            <a:ext cx="2578735" cy="1515110"/>
            <a:chOff x="2697479" y="3172967"/>
            <a:chExt cx="2578735" cy="1515110"/>
          </a:xfrm>
        </p:grpSpPr>
        <p:sp>
          <p:nvSpPr>
            <p:cNvPr id="5" name="object 5"/>
            <p:cNvSpPr/>
            <p:nvPr/>
          </p:nvSpPr>
          <p:spPr>
            <a:xfrm>
              <a:off x="2697479" y="3172967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956" y="0"/>
                  </a:moveTo>
                  <a:lnTo>
                    <a:pt x="644652" y="0"/>
                  </a:lnTo>
                  <a:lnTo>
                    <a:pt x="596519" y="1777"/>
                  </a:lnTo>
                  <a:lnTo>
                    <a:pt x="549401" y="6984"/>
                  </a:lnTo>
                  <a:lnTo>
                    <a:pt x="503300" y="15493"/>
                  </a:lnTo>
                  <a:lnTo>
                    <a:pt x="458469" y="27304"/>
                  </a:lnTo>
                  <a:lnTo>
                    <a:pt x="415036" y="42163"/>
                  </a:lnTo>
                  <a:lnTo>
                    <a:pt x="372871" y="59943"/>
                  </a:lnTo>
                  <a:lnTo>
                    <a:pt x="332486" y="80517"/>
                  </a:lnTo>
                  <a:lnTo>
                    <a:pt x="293624" y="103758"/>
                  </a:lnTo>
                  <a:lnTo>
                    <a:pt x="256667" y="129666"/>
                  </a:lnTo>
                  <a:lnTo>
                    <a:pt x="221614" y="157987"/>
                  </a:lnTo>
                  <a:lnTo>
                    <a:pt x="188721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8" y="332358"/>
                  </a:lnTo>
                  <a:lnTo>
                    <a:pt x="59943" y="372872"/>
                  </a:lnTo>
                  <a:lnTo>
                    <a:pt x="42163" y="414908"/>
                  </a:lnTo>
                  <a:lnTo>
                    <a:pt x="27305" y="458342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4" y="739647"/>
                  </a:lnTo>
                  <a:lnTo>
                    <a:pt x="15493" y="785748"/>
                  </a:lnTo>
                  <a:lnTo>
                    <a:pt x="27305" y="830579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8" y="956563"/>
                  </a:lnTo>
                  <a:lnTo>
                    <a:pt x="103886" y="995426"/>
                  </a:lnTo>
                  <a:lnTo>
                    <a:pt x="129793" y="1032382"/>
                  </a:lnTo>
                  <a:lnTo>
                    <a:pt x="158114" y="1067307"/>
                  </a:lnTo>
                  <a:lnTo>
                    <a:pt x="188721" y="1100201"/>
                  </a:lnTo>
                  <a:lnTo>
                    <a:pt x="221614" y="1130934"/>
                  </a:lnTo>
                  <a:lnTo>
                    <a:pt x="256667" y="1159255"/>
                  </a:lnTo>
                  <a:lnTo>
                    <a:pt x="293624" y="1185164"/>
                  </a:lnTo>
                  <a:lnTo>
                    <a:pt x="332486" y="1208404"/>
                  </a:lnTo>
                  <a:lnTo>
                    <a:pt x="372871" y="1229105"/>
                  </a:lnTo>
                  <a:lnTo>
                    <a:pt x="415036" y="1246885"/>
                  </a:lnTo>
                  <a:lnTo>
                    <a:pt x="458469" y="1261617"/>
                  </a:lnTo>
                  <a:lnTo>
                    <a:pt x="503300" y="1273428"/>
                  </a:lnTo>
                  <a:lnTo>
                    <a:pt x="549401" y="1281937"/>
                  </a:lnTo>
                  <a:lnTo>
                    <a:pt x="596519" y="1287144"/>
                  </a:lnTo>
                  <a:lnTo>
                    <a:pt x="644652" y="1288922"/>
                  </a:lnTo>
                  <a:lnTo>
                    <a:pt x="1933956" y="1288922"/>
                  </a:lnTo>
                  <a:lnTo>
                    <a:pt x="1981961" y="1287144"/>
                  </a:lnTo>
                  <a:lnTo>
                    <a:pt x="2029079" y="1281937"/>
                  </a:lnTo>
                  <a:lnTo>
                    <a:pt x="2075180" y="1273428"/>
                  </a:lnTo>
                  <a:lnTo>
                    <a:pt x="2120010" y="1261617"/>
                  </a:lnTo>
                  <a:lnTo>
                    <a:pt x="2163572" y="1246885"/>
                  </a:lnTo>
                  <a:lnTo>
                    <a:pt x="2205609" y="1229105"/>
                  </a:lnTo>
                  <a:lnTo>
                    <a:pt x="2246122" y="1208404"/>
                  </a:lnTo>
                  <a:lnTo>
                    <a:pt x="2284984" y="1185164"/>
                  </a:lnTo>
                  <a:lnTo>
                    <a:pt x="2321941" y="1159255"/>
                  </a:lnTo>
                  <a:lnTo>
                    <a:pt x="2356866" y="1130934"/>
                  </a:lnTo>
                  <a:lnTo>
                    <a:pt x="2389759" y="1100201"/>
                  </a:lnTo>
                  <a:lnTo>
                    <a:pt x="2420493" y="1067307"/>
                  </a:lnTo>
                  <a:lnTo>
                    <a:pt x="2448814" y="1032382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4" y="916051"/>
                  </a:lnTo>
                  <a:lnTo>
                    <a:pt x="2536444" y="874013"/>
                  </a:lnTo>
                  <a:lnTo>
                    <a:pt x="2551175" y="830579"/>
                  </a:lnTo>
                  <a:lnTo>
                    <a:pt x="2562986" y="785748"/>
                  </a:lnTo>
                  <a:lnTo>
                    <a:pt x="2571496" y="739647"/>
                  </a:lnTo>
                  <a:lnTo>
                    <a:pt x="2576703" y="692530"/>
                  </a:lnTo>
                  <a:lnTo>
                    <a:pt x="2578481" y="644524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5" y="458342"/>
                  </a:lnTo>
                  <a:lnTo>
                    <a:pt x="2536444" y="414908"/>
                  </a:lnTo>
                  <a:lnTo>
                    <a:pt x="2518664" y="372872"/>
                  </a:lnTo>
                  <a:lnTo>
                    <a:pt x="2497962" y="332358"/>
                  </a:lnTo>
                  <a:lnTo>
                    <a:pt x="2474722" y="293497"/>
                  </a:lnTo>
                  <a:lnTo>
                    <a:pt x="2448814" y="256539"/>
                  </a:lnTo>
                  <a:lnTo>
                    <a:pt x="2420493" y="221614"/>
                  </a:lnTo>
                  <a:lnTo>
                    <a:pt x="2389759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4" y="103758"/>
                  </a:lnTo>
                  <a:lnTo>
                    <a:pt x="2246122" y="80517"/>
                  </a:lnTo>
                  <a:lnTo>
                    <a:pt x="2205609" y="59943"/>
                  </a:lnTo>
                  <a:lnTo>
                    <a:pt x="2163572" y="42163"/>
                  </a:lnTo>
                  <a:lnTo>
                    <a:pt x="2120010" y="27304"/>
                  </a:lnTo>
                  <a:lnTo>
                    <a:pt x="2075180" y="15493"/>
                  </a:lnTo>
                  <a:lnTo>
                    <a:pt x="2029079" y="6984"/>
                  </a:lnTo>
                  <a:lnTo>
                    <a:pt x="1981961" y="1777"/>
                  </a:lnTo>
                  <a:lnTo>
                    <a:pt x="1933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8407" y="3663695"/>
              <a:ext cx="356870" cy="373380"/>
            </a:xfrm>
            <a:custGeom>
              <a:avLst/>
              <a:gdLst/>
              <a:ahLst/>
              <a:cxnLst/>
              <a:rect l="l" t="t" r="r" b="b"/>
              <a:pathLst>
                <a:path w="356870" h="373379">
                  <a:moveTo>
                    <a:pt x="183768" y="126"/>
                  </a:moveTo>
                  <a:lnTo>
                    <a:pt x="172719" y="0"/>
                  </a:lnTo>
                  <a:lnTo>
                    <a:pt x="162813" y="3682"/>
                  </a:lnTo>
                  <a:lnTo>
                    <a:pt x="1015" y="107060"/>
                  </a:lnTo>
                  <a:lnTo>
                    <a:pt x="0" y="115061"/>
                  </a:lnTo>
                  <a:lnTo>
                    <a:pt x="15366" y="310768"/>
                  </a:lnTo>
                  <a:lnTo>
                    <a:pt x="88011" y="341756"/>
                  </a:lnTo>
                  <a:lnTo>
                    <a:pt x="106552" y="338708"/>
                  </a:lnTo>
                  <a:lnTo>
                    <a:pt x="120141" y="329818"/>
                  </a:lnTo>
                  <a:lnTo>
                    <a:pt x="128650" y="315467"/>
                  </a:lnTo>
                  <a:lnTo>
                    <a:pt x="128650" y="315087"/>
                  </a:lnTo>
                  <a:lnTo>
                    <a:pt x="83692" y="315087"/>
                  </a:lnTo>
                  <a:lnTo>
                    <a:pt x="68961" y="311023"/>
                  </a:lnTo>
                  <a:lnTo>
                    <a:pt x="27431" y="287019"/>
                  </a:lnTo>
                  <a:lnTo>
                    <a:pt x="26415" y="285623"/>
                  </a:lnTo>
                  <a:lnTo>
                    <a:pt x="26415" y="113410"/>
                  </a:lnTo>
                  <a:lnTo>
                    <a:pt x="27431" y="111886"/>
                  </a:lnTo>
                  <a:lnTo>
                    <a:pt x="177418" y="26034"/>
                  </a:lnTo>
                  <a:lnTo>
                    <a:pt x="179196" y="26034"/>
                  </a:lnTo>
                  <a:lnTo>
                    <a:pt x="329056" y="111886"/>
                  </a:lnTo>
                  <a:lnTo>
                    <a:pt x="330200" y="113410"/>
                  </a:lnTo>
                  <a:lnTo>
                    <a:pt x="330200" y="285623"/>
                  </a:lnTo>
                  <a:lnTo>
                    <a:pt x="329311" y="287274"/>
                  </a:lnTo>
                  <a:lnTo>
                    <a:pt x="179196" y="373125"/>
                  </a:lnTo>
                  <a:lnTo>
                    <a:pt x="232155" y="373125"/>
                  </a:lnTo>
                  <a:lnTo>
                    <a:pt x="341121" y="310768"/>
                  </a:lnTo>
                  <a:lnTo>
                    <a:pt x="356488" y="284099"/>
                  </a:lnTo>
                  <a:lnTo>
                    <a:pt x="341121" y="88392"/>
                  </a:lnTo>
                  <a:lnTo>
                    <a:pt x="188975" y="1143"/>
                  </a:lnTo>
                  <a:lnTo>
                    <a:pt x="183768" y="126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2227" y="3784091"/>
              <a:ext cx="213360" cy="1950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93563" y="4012691"/>
              <a:ext cx="126364" cy="50165"/>
            </a:xfrm>
            <a:custGeom>
              <a:avLst/>
              <a:gdLst/>
              <a:ahLst/>
              <a:cxnLst/>
              <a:rect l="l" t="t" r="r" b="b"/>
              <a:pathLst>
                <a:path w="126364" h="50164">
                  <a:moveTo>
                    <a:pt x="30987" y="0"/>
                  </a:moveTo>
                  <a:lnTo>
                    <a:pt x="29463" y="127"/>
                  </a:lnTo>
                  <a:lnTo>
                    <a:pt x="17907" y="6604"/>
                  </a:lnTo>
                  <a:lnTo>
                    <a:pt x="0" y="12827"/>
                  </a:lnTo>
                  <a:lnTo>
                    <a:pt x="7365" y="16891"/>
                  </a:lnTo>
                  <a:lnTo>
                    <a:pt x="61468" y="48641"/>
                  </a:lnTo>
                  <a:lnTo>
                    <a:pt x="66928" y="50037"/>
                  </a:lnTo>
                  <a:lnTo>
                    <a:pt x="77724" y="50037"/>
                  </a:lnTo>
                  <a:lnTo>
                    <a:pt x="82931" y="48768"/>
                  </a:lnTo>
                  <a:lnTo>
                    <a:pt x="126111" y="23875"/>
                  </a:lnTo>
                  <a:lnTo>
                    <a:pt x="71374" y="23875"/>
                  </a:lnTo>
                  <a:lnTo>
                    <a:pt x="30987" y="0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1815" y="3441191"/>
              <a:ext cx="350520" cy="624840"/>
            </a:xfrm>
            <a:custGeom>
              <a:avLst/>
              <a:gdLst/>
              <a:ahLst/>
              <a:cxnLst/>
              <a:rect l="l" t="t" r="r" b="b"/>
              <a:pathLst>
                <a:path w="350520" h="624839">
                  <a:moveTo>
                    <a:pt x="245872" y="126"/>
                  </a:moveTo>
                  <a:lnTo>
                    <a:pt x="242697" y="0"/>
                  </a:lnTo>
                  <a:lnTo>
                    <a:pt x="233425" y="5841"/>
                  </a:lnTo>
                  <a:lnTo>
                    <a:pt x="233299" y="249935"/>
                  </a:lnTo>
                  <a:lnTo>
                    <a:pt x="232283" y="252094"/>
                  </a:lnTo>
                  <a:lnTo>
                    <a:pt x="228092" y="254507"/>
                  </a:lnTo>
                  <a:lnTo>
                    <a:pt x="225679" y="254507"/>
                  </a:lnTo>
                  <a:lnTo>
                    <a:pt x="181483" y="229107"/>
                  </a:lnTo>
                  <a:lnTo>
                    <a:pt x="178435" y="228346"/>
                  </a:lnTo>
                  <a:lnTo>
                    <a:pt x="171704" y="228346"/>
                  </a:lnTo>
                  <a:lnTo>
                    <a:pt x="168529" y="229107"/>
                  </a:lnTo>
                  <a:lnTo>
                    <a:pt x="3556" y="323850"/>
                  </a:lnTo>
                  <a:lnTo>
                    <a:pt x="0" y="330326"/>
                  </a:lnTo>
                  <a:lnTo>
                    <a:pt x="0" y="519810"/>
                  </a:lnTo>
                  <a:lnTo>
                    <a:pt x="168656" y="623950"/>
                  </a:lnTo>
                  <a:lnTo>
                    <a:pt x="171704" y="624839"/>
                  </a:lnTo>
                  <a:lnTo>
                    <a:pt x="178435" y="624839"/>
                  </a:lnTo>
                  <a:lnTo>
                    <a:pt x="343662" y="530986"/>
                  </a:lnTo>
                  <a:lnTo>
                    <a:pt x="350138" y="519810"/>
                  </a:lnTo>
                  <a:lnTo>
                    <a:pt x="350138" y="493013"/>
                  </a:lnTo>
                  <a:lnTo>
                    <a:pt x="173736" y="493013"/>
                  </a:lnTo>
                  <a:lnTo>
                    <a:pt x="117221" y="460501"/>
                  </a:lnTo>
                  <a:lnTo>
                    <a:pt x="116078" y="458977"/>
                  </a:lnTo>
                  <a:lnTo>
                    <a:pt x="116078" y="393953"/>
                  </a:lnTo>
                  <a:lnTo>
                    <a:pt x="117221" y="392429"/>
                  </a:lnTo>
                  <a:lnTo>
                    <a:pt x="173609" y="360044"/>
                  </a:lnTo>
                  <a:lnTo>
                    <a:pt x="350138" y="360044"/>
                  </a:lnTo>
                  <a:lnTo>
                    <a:pt x="350138" y="62356"/>
                  </a:lnTo>
                  <a:lnTo>
                    <a:pt x="346329" y="56006"/>
                  </a:lnTo>
                  <a:lnTo>
                    <a:pt x="245872" y="126"/>
                  </a:lnTo>
                  <a:close/>
                </a:path>
              </a:pathLst>
            </a:custGeom>
            <a:solidFill>
              <a:srgbClr val="404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7075" y="3800855"/>
              <a:ext cx="173736" cy="1325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29128" y="3665219"/>
              <a:ext cx="1746250" cy="398145"/>
            </a:xfrm>
            <a:custGeom>
              <a:avLst/>
              <a:gdLst/>
              <a:ahLst/>
              <a:cxnLst/>
              <a:rect l="l" t="t" r="r" b="b"/>
              <a:pathLst>
                <a:path w="1746250" h="398145">
                  <a:moveTo>
                    <a:pt x="348869" y="104775"/>
                  </a:moveTo>
                  <a:lnTo>
                    <a:pt x="342392" y="93599"/>
                  </a:lnTo>
                  <a:lnTo>
                    <a:pt x="175387" y="0"/>
                  </a:lnTo>
                  <a:lnTo>
                    <a:pt x="173482" y="0"/>
                  </a:lnTo>
                  <a:lnTo>
                    <a:pt x="167767" y="635"/>
                  </a:lnTo>
                  <a:lnTo>
                    <a:pt x="889" y="101600"/>
                  </a:lnTo>
                  <a:lnTo>
                    <a:pt x="0" y="104775"/>
                  </a:lnTo>
                  <a:lnTo>
                    <a:pt x="381" y="352425"/>
                  </a:lnTo>
                  <a:lnTo>
                    <a:pt x="2032" y="355473"/>
                  </a:lnTo>
                  <a:lnTo>
                    <a:pt x="7874" y="358902"/>
                  </a:lnTo>
                  <a:lnTo>
                    <a:pt x="11430" y="358902"/>
                  </a:lnTo>
                  <a:lnTo>
                    <a:pt x="112522" y="300736"/>
                  </a:lnTo>
                  <a:lnTo>
                    <a:pt x="116332" y="294513"/>
                  </a:lnTo>
                  <a:lnTo>
                    <a:pt x="116332" y="168656"/>
                  </a:lnTo>
                  <a:lnTo>
                    <a:pt x="119888" y="162560"/>
                  </a:lnTo>
                  <a:lnTo>
                    <a:pt x="167894" y="134747"/>
                  </a:lnTo>
                  <a:lnTo>
                    <a:pt x="171069" y="133985"/>
                  </a:lnTo>
                  <a:lnTo>
                    <a:pt x="177800" y="133985"/>
                  </a:lnTo>
                  <a:lnTo>
                    <a:pt x="180848" y="134747"/>
                  </a:lnTo>
                  <a:lnTo>
                    <a:pt x="228854" y="162560"/>
                  </a:lnTo>
                  <a:lnTo>
                    <a:pt x="232410" y="168656"/>
                  </a:lnTo>
                  <a:lnTo>
                    <a:pt x="232410" y="294513"/>
                  </a:lnTo>
                  <a:lnTo>
                    <a:pt x="236347" y="300736"/>
                  </a:lnTo>
                  <a:lnTo>
                    <a:pt x="337312" y="358775"/>
                  </a:lnTo>
                  <a:lnTo>
                    <a:pt x="340995" y="358775"/>
                  </a:lnTo>
                  <a:lnTo>
                    <a:pt x="346710" y="355473"/>
                  </a:lnTo>
                  <a:lnTo>
                    <a:pt x="348475" y="352425"/>
                  </a:lnTo>
                  <a:lnTo>
                    <a:pt x="348869" y="104775"/>
                  </a:lnTo>
                  <a:close/>
                </a:path>
                <a:path w="1746250" h="398145">
                  <a:moveTo>
                    <a:pt x="1746250" y="107315"/>
                  </a:moveTo>
                  <a:lnTo>
                    <a:pt x="1739900" y="96012"/>
                  </a:lnTo>
                  <a:lnTo>
                    <a:pt x="1576197" y="2159"/>
                  </a:lnTo>
                  <a:lnTo>
                    <a:pt x="1569339" y="2159"/>
                  </a:lnTo>
                  <a:lnTo>
                    <a:pt x="1566291" y="2933"/>
                  </a:lnTo>
                  <a:lnTo>
                    <a:pt x="1401826" y="97663"/>
                  </a:lnTo>
                  <a:lnTo>
                    <a:pt x="1398270" y="103886"/>
                  </a:lnTo>
                  <a:lnTo>
                    <a:pt x="1398270" y="296799"/>
                  </a:lnTo>
                  <a:lnTo>
                    <a:pt x="1402080" y="303022"/>
                  </a:lnTo>
                  <a:lnTo>
                    <a:pt x="1568196" y="397510"/>
                  </a:lnTo>
                  <a:lnTo>
                    <a:pt x="1575054" y="397764"/>
                  </a:lnTo>
                  <a:lnTo>
                    <a:pt x="1677416" y="340868"/>
                  </a:lnTo>
                  <a:lnTo>
                    <a:pt x="1679448" y="337820"/>
                  </a:lnTo>
                  <a:lnTo>
                    <a:pt x="1679448" y="331089"/>
                  </a:lnTo>
                  <a:lnTo>
                    <a:pt x="1677670" y="328041"/>
                  </a:lnTo>
                  <a:lnTo>
                    <a:pt x="1515237" y="234823"/>
                  </a:lnTo>
                  <a:lnTo>
                    <a:pt x="1513078" y="231394"/>
                  </a:lnTo>
                  <a:lnTo>
                    <a:pt x="1513078" y="168656"/>
                  </a:lnTo>
                  <a:lnTo>
                    <a:pt x="1515237" y="165608"/>
                  </a:lnTo>
                  <a:lnTo>
                    <a:pt x="1569720" y="134239"/>
                  </a:lnTo>
                  <a:lnTo>
                    <a:pt x="1746250" y="134239"/>
                  </a:lnTo>
                  <a:lnTo>
                    <a:pt x="1746250" y="107315"/>
                  </a:lnTo>
                  <a:close/>
                </a:path>
              </a:pathLst>
            </a:custGeom>
            <a:solidFill>
              <a:srgbClr val="404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1895" y="3799331"/>
              <a:ext cx="173736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95471" y="3666743"/>
              <a:ext cx="348615" cy="396240"/>
            </a:xfrm>
            <a:custGeom>
              <a:avLst/>
              <a:gdLst/>
              <a:ahLst/>
              <a:cxnLst/>
              <a:rect l="l" t="t" r="r" b="b"/>
              <a:pathLst>
                <a:path w="348614" h="396239">
                  <a:moveTo>
                    <a:pt x="177673" y="0"/>
                  </a:moveTo>
                  <a:lnTo>
                    <a:pt x="170814" y="0"/>
                  </a:lnTo>
                  <a:lnTo>
                    <a:pt x="167766" y="888"/>
                  </a:lnTo>
                  <a:lnTo>
                    <a:pt x="3555" y="95123"/>
                  </a:lnTo>
                  <a:lnTo>
                    <a:pt x="0" y="101600"/>
                  </a:lnTo>
                  <a:lnTo>
                    <a:pt x="0" y="290829"/>
                  </a:lnTo>
                  <a:lnTo>
                    <a:pt x="167766" y="394969"/>
                  </a:lnTo>
                  <a:lnTo>
                    <a:pt x="170814" y="395731"/>
                  </a:lnTo>
                  <a:lnTo>
                    <a:pt x="177673" y="395731"/>
                  </a:lnTo>
                  <a:lnTo>
                    <a:pt x="342011" y="302005"/>
                  </a:lnTo>
                  <a:lnTo>
                    <a:pt x="348488" y="290829"/>
                  </a:lnTo>
                  <a:lnTo>
                    <a:pt x="348488" y="101600"/>
                  </a:lnTo>
                  <a:lnTo>
                    <a:pt x="344931" y="95123"/>
                  </a:lnTo>
                  <a:lnTo>
                    <a:pt x="180720" y="888"/>
                  </a:lnTo>
                  <a:lnTo>
                    <a:pt x="177673" y="0"/>
                  </a:lnTo>
                  <a:close/>
                </a:path>
              </a:pathLst>
            </a:custGeom>
            <a:solidFill>
              <a:srgbClr val="82CC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5319" y="3826763"/>
              <a:ext cx="67055" cy="76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935" y="4459223"/>
              <a:ext cx="1377696" cy="2286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983223" y="3172967"/>
            <a:ext cx="2575560" cy="1515110"/>
            <a:chOff x="5983223" y="3172967"/>
            <a:chExt cx="2575560" cy="1515110"/>
          </a:xfrm>
        </p:grpSpPr>
        <p:sp>
          <p:nvSpPr>
            <p:cNvPr id="17" name="object 17"/>
            <p:cNvSpPr/>
            <p:nvPr/>
          </p:nvSpPr>
          <p:spPr>
            <a:xfrm>
              <a:off x="5983223" y="3172967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797" y="0"/>
                  </a:moveTo>
                  <a:lnTo>
                    <a:pt x="643890" y="0"/>
                  </a:lnTo>
                  <a:lnTo>
                    <a:pt x="595883" y="1777"/>
                  </a:lnTo>
                  <a:lnTo>
                    <a:pt x="548767" y="6984"/>
                  </a:lnTo>
                  <a:lnTo>
                    <a:pt x="502792" y="15493"/>
                  </a:lnTo>
                  <a:lnTo>
                    <a:pt x="457962" y="27304"/>
                  </a:lnTo>
                  <a:lnTo>
                    <a:pt x="414527" y="42163"/>
                  </a:lnTo>
                  <a:lnTo>
                    <a:pt x="372490" y="59943"/>
                  </a:lnTo>
                  <a:lnTo>
                    <a:pt x="332104" y="80517"/>
                  </a:lnTo>
                  <a:lnTo>
                    <a:pt x="293370" y="103758"/>
                  </a:lnTo>
                  <a:lnTo>
                    <a:pt x="256286" y="129666"/>
                  </a:lnTo>
                  <a:lnTo>
                    <a:pt x="221361" y="157987"/>
                  </a:lnTo>
                  <a:lnTo>
                    <a:pt x="188595" y="188722"/>
                  </a:lnTo>
                  <a:lnTo>
                    <a:pt x="157861" y="221614"/>
                  </a:lnTo>
                  <a:lnTo>
                    <a:pt x="129539" y="256539"/>
                  </a:lnTo>
                  <a:lnTo>
                    <a:pt x="103759" y="293497"/>
                  </a:lnTo>
                  <a:lnTo>
                    <a:pt x="80390" y="332358"/>
                  </a:lnTo>
                  <a:lnTo>
                    <a:pt x="59816" y="372872"/>
                  </a:lnTo>
                  <a:lnTo>
                    <a:pt x="42037" y="414908"/>
                  </a:lnTo>
                  <a:lnTo>
                    <a:pt x="27304" y="458342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5" y="739647"/>
                  </a:lnTo>
                  <a:lnTo>
                    <a:pt x="15493" y="785748"/>
                  </a:lnTo>
                  <a:lnTo>
                    <a:pt x="27304" y="830579"/>
                  </a:lnTo>
                  <a:lnTo>
                    <a:pt x="42037" y="874013"/>
                  </a:lnTo>
                  <a:lnTo>
                    <a:pt x="59816" y="916051"/>
                  </a:lnTo>
                  <a:lnTo>
                    <a:pt x="80390" y="956563"/>
                  </a:lnTo>
                  <a:lnTo>
                    <a:pt x="103759" y="995426"/>
                  </a:lnTo>
                  <a:lnTo>
                    <a:pt x="129539" y="1032382"/>
                  </a:lnTo>
                  <a:lnTo>
                    <a:pt x="157861" y="1067307"/>
                  </a:lnTo>
                  <a:lnTo>
                    <a:pt x="188595" y="1100201"/>
                  </a:lnTo>
                  <a:lnTo>
                    <a:pt x="221361" y="1130934"/>
                  </a:lnTo>
                  <a:lnTo>
                    <a:pt x="256286" y="1159255"/>
                  </a:lnTo>
                  <a:lnTo>
                    <a:pt x="293370" y="1185164"/>
                  </a:lnTo>
                  <a:lnTo>
                    <a:pt x="332104" y="1208404"/>
                  </a:lnTo>
                  <a:lnTo>
                    <a:pt x="372490" y="1229105"/>
                  </a:lnTo>
                  <a:lnTo>
                    <a:pt x="414527" y="1246885"/>
                  </a:lnTo>
                  <a:lnTo>
                    <a:pt x="457962" y="1261617"/>
                  </a:lnTo>
                  <a:lnTo>
                    <a:pt x="502792" y="1273428"/>
                  </a:lnTo>
                  <a:lnTo>
                    <a:pt x="548767" y="1281937"/>
                  </a:lnTo>
                  <a:lnTo>
                    <a:pt x="595883" y="1287144"/>
                  </a:lnTo>
                  <a:lnTo>
                    <a:pt x="643890" y="1288922"/>
                  </a:lnTo>
                  <a:lnTo>
                    <a:pt x="1931797" y="1288922"/>
                  </a:lnTo>
                  <a:lnTo>
                    <a:pt x="1979802" y="1287144"/>
                  </a:lnTo>
                  <a:lnTo>
                    <a:pt x="2026920" y="1281937"/>
                  </a:lnTo>
                  <a:lnTo>
                    <a:pt x="2072894" y="1273428"/>
                  </a:lnTo>
                  <a:lnTo>
                    <a:pt x="2117598" y="1261617"/>
                  </a:lnTo>
                  <a:lnTo>
                    <a:pt x="2161158" y="1246885"/>
                  </a:lnTo>
                  <a:lnTo>
                    <a:pt x="2203069" y="1229105"/>
                  </a:lnTo>
                  <a:lnTo>
                    <a:pt x="2243581" y="1208404"/>
                  </a:lnTo>
                  <a:lnTo>
                    <a:pt x="2282317" y="1185164"/>
                  </a:lnTo>
                  <a:lnTo>
                    <a:pt x="2319147" y="1159255"/>
                  </a:lnTo>
                  <a:lnTo>
                    <a:pt x="2354199" y="1130934"/>
                  </a:lnTo>
                  <a:lnTo>
                    <a:pt x="2387092" y="1100201"/>
                  </a:lnTo>
                  <a:lnTo>
                    <a:pt x="2417699" y="1067307"/>
                  </a:lnTo>
                  <a:lnTo>
                    <a:pt x="2446020" y="1032382"/>
                  </a:lnTo>
                  <a:lnTo>
                    <a:pt x="2471928" y="995426"/>
                  </a:lnTo>
                  <a:lnTo>
                    <a:pt x="2495169" y="956563"/>
                  </a:lnTo>
                  <a:lnTo>
                    <a:pt x="2515743" y="916051"/>
                  </a:lnTo>
                  <a:lnTo>
                    <a:pt x="2533523" y="874013"/>
                  </a:lnTo>
                  <a:lnTo>
                    <a:pt x="2548381" y="830579"/>
                  </a:lnTo>
                  <a:lnTo>
                    <a:pt x="2560066" y="785748"/>
                  </a:lnTo>
                  <a:lnTo>
                    <a:pt x="2568575" y="739647"/>
                  </a:lnTo>
                  <a:lnTo>
                    <a:pt x="2573781" y="692530"/>
                  </a:lnTo>
                  <a:lnTo>
                    <a:pt x="2575559" y="644524"/>
                  </a:lnTo>
                  <a:lnTo>
                    <a:pt x="2573781" y="596391"/>
                  </a:lnTo>
                  <a:lnTo>
                    <a:pt x="2568575" y="549275"/>
                  </a:lnTo>
                  <a:lnTo>
                    <a:pt x="2560066" y="503174"/>
                  </a:lnTo>
                  <a:lnTo>
                    <a:pt x="2548381" y="458342"/>
                  </a:lnTo>
                  <a:lnTo>
                    <a:pt x="2533523" y="414908"/>
                  </a:lnTo>
                  <a:lnTo>
                    <a:pt x="2515743" y="372872"/>
                  </a:lnTo>
                  <a:lnTo>
                    <a:pt x="2495169" y="332358"/>
                  </a:lnTo>
                  <a:lnTo>
                    <a:pt x="2471928" y="293497"/>
                  </a:lnTo>
                  <a:lnTo>
                    <a:pt x="2446020" y="256539"/>
                  </a:lnTo>
                  <a:lnTo>
                    <a:pt x="2417699" y="221614"/>
                  </a:lnTo>
                  <a:lnTo>
                    <a:pt x="2387092" y="188722"/>
                  </a:lnTo>
                  <a:lnTo>
                    <a:pt x="2354199" y="157987"/>
                  </a:lnTo>
                  <a:lnTo>
                    <a:pt x="2319147" y="129666"/>
                  </a:lnTo>
                  <a:lnTo>
                    <a:pt x="2282317" y="103758"/>
                  </a:lnTo>
                  <a:lnTo>
                    <a:pt x="2243581" y="80517"/>
                  </a:lnTo>
                  <a:lnTo>
                    <a:pt x="2203069" y="59943"/>
                  </a:lnTo>
                  <a:lnTo>
                    <a:pt x="2161158" y="42163"/>
                  </a:lnTo>
                  <a:lnTo>
                    <a:pt x="2117598" y="27304"/>
                  </a:lnTo>
                  <a:lnTo>
                    <a:pt x="2072894" y="15493"/>
                  </a:lnTo>
                  <a:lnTo>
                    <a:pt x="2026920" y="6984"/>
                  </a:lnTo>
                  <a:lnTo>
                    <a:pt x="1979802" y="1777"/>
                  </a:lnTo>
                  <a:lnTo>
                    <a:pt x="1931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631" y="4459223"/>
              <a:ext cx="1377696" cy="228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06895" y="3364991"/>
              <a:ext cx="1750060" cy="947419"/>
            </a:xfrm>
            <a:custGeom>
              <a:avLst/>
              <a:gdLst/>
              <a:ahLst/>
              <a:cxnLst/>
              <a:rect l="l" t="t" r="r" b="b"/>
              <a:pathLst>
                <a:path w="1750059" h="947420">
                  <a:moveTo>
                    <a:pt x="689736" y="10159"/>
                  </a:moveTo>
                  <a:lnTo>
                    <a:pt x="629920" y="18033"/>
                  </a:lnTo>
                  <a:lnTo>
                    <a:pt x="572770" y="27939"/>
                  </a:lnTo>
                  <a:lnTo>
                    <a:pt x="517525" y="39877"/>
                  </a:lnTo>
                  <a:lnTo>
                    <a:pt x="464311" y="53593"/>
                  </a:lnTo>
                  <a:lnTo>
                    <a:pt x="413130" y="69214"/>
                  </a:lnTo>
                  <a:lnTo>
                    <a:pt x="364362" y="86613"/>
                  </a:lnTo>
                  <a:lnTo>
                    <a:pt x="318007" y="105663"/>
                  </a:lnTo>
                  <a:lnTo>
                    <a:pt x="274320" y="126364"/>
                  </a:lnTo>
                  <a:lnTo>
                    <a:pt x="233299" y="148589"/>
                  </a:lnTo>
                  <a:lnTo>
                    <a:pt x="195072" y="172211"/>
                  </a:lnTo>
                  <a:lnTo>
                    <a:pt x="159893" y="197357"/>
                  </a:lnTo>
                  <a:lnTo>
                    <a:pt x="127761" y="223774"/>
                  </a:lnTo>
                  <a:lnTo>
                    <a:pt x="98932" y="251459"/>
                  </a:lnTo>
                  <a:lnTo>
                    <a:pt x="51562" y="310260"/>
                  </a:lnTo>
                  <a:lnTo>
                    <a:pt x="19050" y="373125"/>
                  </a:lnTo>
                  <a:lnTo>
                    <a:pt x="2158" y="439419"/>
                  </a:lnTo>
                  <a:lnTo>
                    <a:pt x="0" y="473709"/>
                  </a:lnTo>
                  <a:lnTo>
                    <a:pt x="8508" y="541527"/>
                  </a:lnTo>
                  <a:lnTo>
                    <a:pt x="33400" y="606170"/>
                  </a:lnTo>
                  <a:lnTo>
                    <a:pt x="73532" y="667130"/>
                  </a:lnTo>
                  <a:lnTo>
                    <a:pt x="98932" y="695959"/>
                  </a:lnTo>
                  <a:lnTo>
                    <a:pt x="127761" y="723645"/>
                  </a:lnTo>
                  <a:lnTo>
                    <a:pt x="159893" y="750061"/>
                  </a:lnTo>
                  <a:lnTo>
                    <a:pt x="195072" y="775080"/>
                  </a:lnTo>
                  <a:lnTo>
                    <a:pt x="233299" y="798829"/>
                  </a:lnTo>
                  <a:lnTo>
                    <a:pt x="274320" y="821054"/>
                  </a:lnTo>
                  <a:lnTo>
                    <a:pt x="318007" y="841755"/>
                  </a:lnTo>
                  <a:lnTo>
                    <a:pt x="364362" y="860805"/>
                  </a:lnTo>
                  <a:lnTo>
                    <a:pt x="413130" y="878204"/>
                  </a:lnTo>
                  <a:lnTo>
                    <a:pt x="464311" y="893825"/>
                  </a:lnTo>
                  <a:lnTo>
                    <a:pt x="517525" y="907541"/>
                  </a:lnTo>
                  <a:lnTo>
                    <a:pt x="572770" y="919352"/>
                  </a:lnTo>
                  <a:lnTo>
                    <a:pt x="629920" y="929258"/>
                  </a:lnTo>
                  <a:lnTo>
                    <a:pt x="688848" y="937132"/>
                  </a:lnTo>
                  <a:lnTo>
                    <a:pt x="749426" y="942720"/>
                  </a:lnTo>
                  <a:lnTo>
                    <a:pt x="811402" y="946149"/>
                  </a:lnTo>
                  <a:lnTo>
                    <a:pt x="874776" y="947419"/>
                  </a:lnTo>
                  <a:lnTo>
                    <a:pt x="938149" y="946149"/>
                  </a:lnTo>
                  <a:lnTo>
                    <a:pt x="1000251" y="942720"/>
                  </a:lnTo>
                  <a:lnTo>
                    <a:pt x="1060703" y="937132"/>
                  </a:lnTo>
                  <a:lnTo>
                    <a:pt x="1119631" y="929258"/>
                  </a:lnTo>
                  <a:lnTo>
                    <a:pt x="1176781" y="919352"/>
                  </a:lnTo>
                  <a:lnTo>
                    <a:pt x="1232027" y="907541"/>
                  </a:lnTo>
                  <a:lnTo>
                    <a:pt x="1285367" y="893825"/>
                  </a:lnTo>
                  <a:lnTo>
                    <a:pt x="1336421" y="878204"/>
                  </a:lnTo>
                  <a:lnTo>
                    <a:pt x="1385188" y="860805"/>
                  </a:lnTo>
                  <a:lnTo>
                    <a:pt x="1431544" y="841755"/>
                  </a:lnTo>
                  <a:lnTo>
                    <a:pt x="1475231" y="821054"/>
                  </a:lnTo>
                  <a:lnTo>
                    <a:pt x="1516252" y="798829"/>
                  </a:lnTo>
                  <a:lnTo>
                    <a:pt x="1554479" y="775080"/>
                  </a:lnTo>
                  <a:lnTo>
                    <a:pt x="1589658" y="750061"/>
                  </a:lnTo>
                  <a:lnTo>
                    <a:pt x="1621789" y="723645"/>
                  </a:lnTo>
                  <a:lnTo>
                    <a:pt x="1650619" y="695959"/>
                  </a:lnTo>
                  <a:lnTo>
                    <a:pt x="1653794" y="692276"/>
                  </a:lnTo>
                  <a:lnTo>
                    <a:pt x="290575" y="692276"/>
                  </a:lnTo>
                  <a:lnTo>
                    <a:pt x="364489" y="291591"/>
                  </a:lnTo>
                  <a:lnTo>
                    <a:pt x="689736" y="291591"/>
                  </a:lnTo>
                  <a:lnTo>
                    <a:pt x="689736" y="10159"/>
                  </a:lnTo>
                  <a:close/>
                </a:path>
                <a:path w="1750059" h="947420">
                  <a:moveTo>
                    <a:pt x="1067180" y="11175"/>
                  </a:moveTo>
                  <a:lnTo>
                    <a:pt x="1067180" y="379729"/>
                  </a:lnTo>
                  <a:lnTo>
                    <a:pt x="1063752" y="408939"/>
                  </a:lnTo>
                  <a:lnTo>
                    <a:pt x="1025905" y="582929"/>
                  </a:lnTo>
                  <a:lnTo>
                    <a:pt x="406146" y="582929"/>
                  </a:lnTo>
                  <a:lnTo>
                    <a:pt x="387096" y="692276"/>
                  </a:lnTo>
                  <a:lnTo>
                    <a:pt x="1056131" y="692276"/>
                  </a:lnTo>
                  <a:lnTo>
                    <a:pt x="1129919" y="291591"/>
                  </a:lnTo>
                  <a:lnTo>
                    <a:pt x="1455293" y="291591"/>
                  </a:lnTo>
                  <a:lnTo>
                    <a:pt x="1455293" y="116966"/>
                  </a:lnTo>
                  <a:lnTo>
                    <a:pt x="1385188" y="86613"/>
                  </a:lnTo>
                  <a:lnTo>
                    <a:pt x="1336421" y="69214"/>
                  </a:lnTo>
                  <a:lnTo>
                    <a:pt x="1285367" y="53593"/>
                  </a:lnTo>
                  <a:lnTo>
                    <a:pt x="1232027" y="39877"/>
                  </a:lnTo>
                  <a:lnTo>
                    <a:pt x="1176781" y="27939"/>
                  </a:lnTo>
                  <a:lnTo>
                    <a:pt x="1119631" y="18033"/>
                  </a:lnTo>
                  <a:lnTo>
                    <a:pt x="1067180" y="11175"/>
                  </a:lnTo>
                  <a:close/>
                </a:path>
                <a:path w="1750059" h="947420">
                  <a:moveTo>
                    <a:pt x="1455293" y="116966"/>
                  </a:moveTo>
                  <a:lnTo>
                    <a:pt x="1455293" y="394588"/>
                  </a:lnTo>
                  <a:lnTo>
                    <a:pt x="1451102" y="446277"/>
                  </a:lnTo>
                  <a:lnTo>
                    <a:pt x="1434719" y="493648"/>
                  </a:lnTo>
                  <a:lnTo>
                    <a:pt x="1410843" y="529462"/>
                  </a:lnTo>
                  <a:lnTo>
                    <a:pt x="1378965" y="554862"/>
                  </a:lnTo>
                  <a:lnTo>
                    <a:pt x="1338833" y="571372"/>
                  </a:lnTo>
                  <a:lnTo>
                    <a:pt x="1289811" y="580262"/>
                  </a:lnTo>
                  <a:lnTo>
                    <a:pt x="1231773" y="582929"/>
                  </a:lnTo>
                  <a:lnTo>
                    <a:pt x="1171702" y="582929"/>
                  </a:lnTo>
                  <a:lnTo>
                    <a:pt x="1152652" y="692276"/>
                  </a:lnTo>
                  <a:lnTo>
                    <a:pt x="1653794" y="692276"/>
                  </a:lnTo>
                  <a:lnTo>
                    <a:pt x="1676019" y="667130"/>
                  </a:lnTo>
                  <a:lnTo>
                    <a:pt x="1697989" y="637158"/>
                  </a:lnTo>
                  <a:lnTo>
                    <a:pt x="1730628" y="574293"/>
                  </a:lnTo>
                  <a:lnTo>
                    <a:pt x="1747393" y="507872"/>
                  </a:lnTo>
                  <a:lnTo>
                    <a:pt x="1749552" y="473709"/>
                  </a:lnTo>
                  <a:lnTo>
                    <a:pt x="1741043" y="405891"/>
                  </a:lnTo>
                  <a:lnTo>
                    <a:pt x="1716151" y="341122"/>
                  </a:lnTo>
                  <a:lnTo>
                    <a:pt x="1676019" y="280288"/>
                  </a:lnTo>
                  <a:lnTo>
                    <a:pt x="1650619" y="251459"/>
                  </a:lnTo>
                  <a:lnTo>
                    <a:pt x="1621789" y="223774"/>
                  </a:lnTo>
                  <a:lnTo>
                    <a:pt x="1589658" y="197357"/>
                  </a:lnTo>
                  <a:lnTo>
                    <a:pt x="1554479" y="172211"/>
                  </a:lnTo>
                  <a:lnTo>
                    <a:pt x="1516252" y="148589"/>
                  </a:lnTo>
                  <a:lnTo>
                    <a:pt x="1475231" y="126364"/>
                  </a:lnTo>
                  <a:lnTo>
                    <a:pt x="1455293" y="116966"/>
                  </a:lnTo>
                  <a:close/>
                </a:path>
                <a:path w="1750059" h="947420">
                  <a:moveTo>
                    <a:pt x="874776" y="0"/>
                  </a:moveTo>
                  <a:lnTo>
                    <a:pt x="811402" y="1142"/>
                  </a:lnTo>
                  <a:lnTo>
                    <a:pt x="749426" y="4572"/>
                  </a:lnTo>
                  <a:lnTo>
                    <a:pt x="689736" y="10159"/>
                  </a:lnTo>
                  <a:lnTo>
                    <a:pt x="689736" y="394588"/>
                  </a:lnTo>
                  <a:lnTo>
                    <a:pt x="685673" y="446277"/>
                  </a:lnTo>
                  <a:lnTo>
                    <a:pt x="669289" y="493648"/>
                  </a:lnTo>
                  <a:lnTo>
                    <a:pt x="645413" y="529462"/>
                  </a:lnTo>
                  <a:lnTo>
                    <a:pt x="613536" y="554862"/>
                  </a:lnTo>
                  <a:lnTo>
                    <a:pt x="573277" y="571372"/>
                  </a:lnTo>
                  <a:lnTo>
                    <a:pt x="524382" y="580262"/>
                  </a:lnTo>
                  <a:lnTo>
                    <a:pt x="466217" y="582929"/>
                  </a:lnTo>
                  <a:lnTo>
                    <a:pt x="692530" y="582929"/>
                  </a:lnTo>
                  <a:lnTo>
                    <a:pt x="783844" y="145796"/>
                  </a:lnTo>
                  <a:lnTo>
                    <a:pt x="1067180" y="145796"/>
                  </a:lnTo>
                  <a:lnTo>
                    <a:pt x="1067180" y="11175"/>
                  </a:lnTo>
                  <a:lnTo>
                    <a:pt x="1060703" y="10286"/>
                  </a:lnTo>
                  <a:lnTo>
                    <a:pt x="1000251" y="4572"/>
                  </a:lnTo>
                  <a:lnTo>
                    <a:pt x="938149" y="1142"/>
                  </a:lnTo>
                  <a:lnTo>
                    <a:pt x="874776" y="0"/>
                  </a:lnTo>
                  <a:close/>
                </a:path>
                <a:path w="1750059" h="947420">
                  <a:moveTo>
                    <a:pt x="689736" y="291591"/>
                  </a:moveTo>
                  <a:lnTo>
                    <a:pt x="558800" y="291591"/>
                  </a:lnTo>
                  <a:lnTo>
                    <a:pt x="609726" y="298703"/>
                  </a:lnTo>
                  <a:lnTo>
                    <a:pt x="649858" y="319277"/>
                  </a:lnTo>
                  <a:lnTo>
                    <a:pt x="677163" y="351789"/>
                  </a:lnTo>
                  <a:lnTo>
                    <a:pt x="689736" y="394588"/>
                  </a:lnTo>
                  <a:lnTo>
                    <a:pt x="689736" y="291591"/>
                  </a:lnTo>
                  <a:close/>
                </a:path>
                <a:path w="1750059" h="947420">
                  <a:moveTo>
                    <a:pt x="1455293" y="291591"/>
                  </a:moveTo>
                  <a:lnTo>
                    <a:pt x="1324355" y="291591"/>
                  </a:lnTo>
                  <a:lnTo>
                    <a:pt x="1375155" y="298703"/>
                  </a:lnTo>
                  <a:lnTo>
                    <a:pt x="1415287" y="319277"/>
                  </a:lnTo>
                  <a:lnTo>
                    <a:pt x="1442720" y="351789"/>
                  </a:lnTo>
                  <a:lnTo>
                    <a:pt x="1455293" y="394588"/>
                  </a:lnTo>
                  <a:lnTo>
                    <a:pt x="1455293" y="291591"/>
                  </a:lnTo>
                  <a:close/>
                </a:path>
                <a:path w="1750059" h="947420">
                  <a:moveTo>
                    <a:pt x="1067180" y="145796"/>
                  </a:moveTo>
                  <a:lnTo>
                    <a:pt x="879475" y="145796"/>
                  </a:lnTo>
                  <a:lnTo>
                    <a:pt x="849122" y="291591"/>
                  </a:lnTo>
                  <a:lnTo>
                    <a:pt x="934465" y="291591"/>
                  </a:lnTo>
                  <a:lnTo>
                    <a:pt x="1027049" y="305942"/>
                  </a:lnTo>
                  <a:lnTo>
                    <a:pt x="1058036" y="334263"/>
                  </a:lnTo>
                  <a:lnTo>
                    <a:pt x="1067180" y="379729"/>
                  </a:lnTo>
                  <a:lnTo>
                    <a:pt x="1067180" y="145796"/>
                  </a:lnTo>
                  <a:close/>
                </a:path>
              </a:pathLst>
            </a:custGeom>
            <a:solidFill>
              <a:srgbClr val="9139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5995" y="3729227"/>
              <a:ext cx="175259" cy="1463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03" y="3729227"/>
              <a:ext cx="178307" cy="2194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2567" y="3729227"/>
              <a:ext cx="173735" cy="146304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9268968" y="3172967"/>
            <a:ext cx="2578735" cy="1515110"/>
            <a:chOff x="9268968" y="3172967"/>
            <a:chExt cx="2578735" cy="1515110"/>
          </a:xfrm>
        </p:grpSpPr>
        <p:sp>
          <p:nvSpPr>
            <p:cNvPr id="24" name="object 24"/>
            <p:cNvSpPr/>
            <p:nvPr/>
          </p:nvSpPr>
          <p:spPr>
            <a:xfrm>
              <a:off x="9268968" y="3172967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8" y="1777"/>
                  </a:lnTo>
                  <a:lnTo>
                    <a:pt x="549401" y="6984"/>
                  </a:lnTo>
                  <a:lnTo>
                    <a:pt x="503300" y="15493"/>
                  </a:lnTo>
                  <a:lnTo>
                    <a:pt x="458470" y="27304"/>
                  </a:lnTo>
                  <a:lnTo>
                    <a:pt x="415035" y="42163"/>
                  </a:lnTo>
                  <a:lnTo>
                    <a:pt x="372872" y="59943"/>
                  </a:lnTo>
                  <a:lnTo>
                    <a:pt x="332485" y="80517"/>
                  </a:lnTo>
                  <a:lnTo>
                    <a:pt x="293624" y="103758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5" y="293497"/>
                  </a:lnTo>
                  <a:lnTo>
                    <a:pt x="80517" y="332358"/>
                  </a:lnTo>
                  <a:lnTo>
                    <a:pt x="59943" y="372872"/>
                  </a:lnTo>
                  <a:lnTo>
                    <a:pt x="42163" y="414908"/>
                  </a:lnTo>
                  <a:lnTo>
                    <a:pt x="27304" y="458342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4"/>
                  </a:lnTo>
                  <a:lnTo>
                    <a:pt x="1777" y="692530"/>
                  </a:lnTo>
                  <a:lnTo>
                    <a:pt x="6984" y="739647"/>
                  </a:lnTo>
                  <a:lnTo>
                    <a:pt x="15493" y="785748"/>
                  </a:lnTo>
                  <a:lnTo>
                    <a:pt x="27304" y="830579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5" y="995426"/>
                  </a:lnTo>
                  <a:lnTo>
                    <a:pt x="129793" y="1032382"/>
                  </a:lnTo>
                  <a:lnTo>
                    <a:pt x="158114" y="1067307"/>
                  </a:lnTo>
                  <a:lnTo>
                    <a:pt x="188722" y="1100201"/>
                  </a:lnTo>
                  <a:lnTo>
                    <a:pt x="221614" y="1130934"/>
                  </a:lnTo>
                  <a:lnTo>
                    <a:pt x="256666" y="1159255"/>
                  </a:lnTo>
                  <a:lnTo>
                    <a:pt x="293624" y="1185164"/>
                  </a:lnTo>
                  <a:lnTo>
                    <a:pt x="332485" y="1208404"/>
                  </a:lnTo>
                  <a:lnTo>
                    <a:pt x="372872" y="1229105"/>
                  </a:lnTo>
                  <a:lnTo>
                    <a:pt x="415035" y="1246885"/>
                  </a:lnTo>
                  <a:lnTo>
                    <a:pt x="458470" y="1261617"/>
                  </a:lnTo>
                  <a:lnTo>
                    <a:pt x="503300" y="1273428"/>
                  </a:lnTo>
                  <a:lnTo>
                    <a:pt x="549401" y="1281937"/>
                  </a:lnTo>
                  <a:lnTo>
                    <a:pt x="596518" y="1287144"/>
                  </a:lnTo>
                  <a:lnTo>
                    <a:pt x="644651" y="1288922"/>
                  </a:lnTo>
                  <a:lnTo>
                    <a:pt x="1933955" y="1288922"/>
                  </a:lnTo>
                  <a:lnTo>
                    <a:pt x="1981961" y="1287144"/>
                  </a:lnTo>
                  <a:lnTo>
                    <a:pt x="2029078" y="1281937"/>
                  </a:lnTo>
                  <a:lnTo>
                    <a:pt x="2075179" y="1273428"/>
                  </a:lnTo>
                  <a:lnTo>
                    <a:pt x="2120010" y="1261617"/>
                  </a:lnTo>
                  <a:lnTo>
                    <a:pt x="2163572" y="1246885"/>
                  </a:lnTo>
                  <a:lnTo>
                    <a:pt x="2205608" y="1229105"/>
                  </a:lnTo>
                  <a:lnTo>
                    <a:pt x="2246122" y="1208404"/>
                  </a:lnTo>
                  <a:lnTo>
                    <a:pt x="2284983" y="1185164"/>
                  </a:lnTo>
                  <a:lnTo>
                    <a:pt x="2321940" y="1159255"/>
                  </a:lnTo>
                  <a:lnTo>
                    <a:pt x="2356865" y="1130934"/>
                  </a:lnTo>
                  <a:lnTo>
                    <a:pt x="2389758" y="1100201"/>
                  </a:lnTo>
                  <a:lnTo>
                    <a:pt x="2420492" y="1067307"/>
                  </a:lnTo>
                  <a:lnTo>
                    <a:pt x="2448813" y="1032382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3" y="874013"/>
                  </a:lnTo>
                  <a:lnTo>
                    <a:pt x="2551176" y="830579"/>
                  </a:lnTo>
                  <a:lnTo>
                    <a:pt x="2562986" y="785748"/>
                  </a:lnTo>
                  <a:lnTo>
                    <a:pt x="2571496" y="739647"/>
                  </a:lnTo>
                  <a:lnTo>
                    <a:pt x="2576703" y="692530"/>
                  </a:lnTo>
                  <a:lnTo>
                    <a:pt x="2578480" y="644524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2"/>
                  </a:lnTo>
                  <a:lnTo>
                    <a:pt x="2536443" y="414908"/>
                  </a:lnTo>
                  <a:lnTo>
                    <a:pt x="2518663" y="372872"/>
                  </a:lnTo>
                  <a:lnTo>
                    <a:pt x="2497962" y="332358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2" y="221614"/>
                  </a:lnTo>
                  <a:lnTo>
                    <a:pt x="2389758" y="188722"/>
                  </a:lnTo>
                  <a:lnTo>
                    <a:pt x="2356865" y="157987"/>
                  </a:lnTo>
                  <a:lnTo>
                    <a:pt x="2321940" y="129666"/>
                  </a:lnTo>
                  <a:lnTo>
                    <a:pt x="2284983" y="103758"/>
                  </a:lnTo>
                  <a:lnTo>
                    <a:pt x="2246122" y="80517"/>
                  </a:lnTo>
                  <a:lnTo>
                    <a:pt x="2205608" y="59943"/>
                  </a:lnTo>
                  <a:lnTo>
                    <a:pt x="2163572" y="42163"/>
                  </a:lnTo>
                  <a:lnTo>
                    <a:pt x="2120010" y="27304"/>
                  </a:lnTo>
                  <a:lnTo>
                    <a:pt x="2075179" y="15493"/>
                  </a:lnTo>
                  <a:lnTo>
                    <a:pt x="2029078" y="6984"/>
                  </a:lnTo>
                  <a:lnTo>
                    <a:pt x="1981961" y="1777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6376" y="4459223"/>
              <a:ext cx="1377696" cy="2286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97568" y="3835907"/>
              <a:ext cx="537845" cy="311785"/>
            </a:xfrm>
            <a:custGeom>
              <a:avLst/>
              <a:gdLst/>
              <a:ahLst/>
              <a:cxnLst/>
              <a:rect l="l" t="t" r="r" b="b"/>
              <a:pathLst>
                <a:path w="537845" h="311785">
                  <a:moveTo>
                    <a:pt x="409067" y="210185"/>
                  </a:moveTo>
                  <a:lnTo>
                    <a:pt x="397891" y="205740"/>
                  </a:lnTo>
                  <a:lnTo>
                    <a:pt x="386207" y="200406"/>
                  </a:lnTo>
                  <a:lnTo>
                    <a:pt x="376555" y="195453"/>
                  </a:lnTo>
                  <a:lnTo>
                    <a:pt x="366141" y="189484"/>
                  </a:lnTo>
                  <a:lnTo>
                    <a:pt x="321183" y="196977"/>
                  </a:lnTo>
                  <a:lnTo>
                    <a:pt x="283210" y="200406"/>
                  </a:lnTo>
                  <a:lnTo>
                    <a:pt x="246634" y="200025"/>
                  </a:lnTo>
                  <a:lnTo>
                    <a:pt x="205232" y="195961"/>
                  </a:lnTo>
                  <a:lnTo>
                    <a:pt x="180594" y="190119"/>
                  </a:lnTo>
                  <a:lnTo>
                    <a:pt x="175895" y="182245"/>
                  </a:lnTo>
                  <a:lnTo>
                    <a:pt x="180594" y="175514"/>
                  </a:lnTo>
                  <a:lnTo>
                    <a:pt x="184531" y="172593"/>
                  </a:lnTo>
                  <a:lnTo>
                    <a:pt x="157607" y="183515"/>
                  </a:lnTo>
                  <a:lnTo>
                    <a:pt x="147320" y="195707"/>
                  </a:lnTo>
                  <a:lnTo>
                    <a:pt x="168148" y="219075"/>
                  </a:lnTo>
                  <a:lnTo>
                    <a:pt x="229997" y="234696"/>
                  </a:lnTo>
                  <a:lnTo>
                    <a:pt x="271018" y="236982"/>
                  </a:lnTo>
                  <a:lnTo>
                    <a:pt x="315849" y="234442"/>
                  </a:lnTo>
                  <a:lnTo>
                    <a:pt x="362585" y="225806"/>
                  </a:lnTo>
                  <a:lnTo>
                    <a:pt x="409067" y="210185"/>
                  </a:lnTo>
                  <a:close/>
                </a:path>
                <a:path w="537845" h="311785">
                  <a:moveTo>
                    <a:pt x="422021" y="127127"/>
                  </a:moveTo>
                  <a:lnTo>
                    <a:pt x="413385" y="123698"/>
                  </a:lnTo>
                  <a:lnTo>
                    <a:pt x="405257" y="119253"/>
                  </a:lnTo>
                  <a:lnTo>
                    <a:pt x="397764" y="113919"/>
                  </a:lnTo>
                  <a:lnTo>
                    <a:pt x="390906" y="107696"/>
                  </a:lnTo>
                  <a:lnTo>
                    <a:pt x="329946" y="117856"/>
                  </a:lnTo>
                  <a:lnTo>
                    <a:pt x="281559" y="121793"/>
                  </a:lnTo>
                  <a:lnTo>
                    <a:pt x="231013" y="121666"/>
                  </a:lnTo>
                  <a:lnTo>
                    <a:pt x="183134" y="117983"/>
                  </a:lnTo>
                  <a:lnTo>
                    <a:pt x="159004" y="111252"/>
                  </a:lnTo>
                  <a:lnTo>
                    <a:pt x="155067" y="101219"/>
                  </a:lnTo>
                  <a:lnTo>
                    <a:pt x="160782" y="92202"/>
                  </a:lnTo>
                  <a:lnTo>
                    <a:pt x="164973" y="88265"/>
                  </a:lnTo>
                  <a:lnTo>
                    <a:pt x="137160" y="100330"/>
                  </a:lnTo>
                  <a:lnTo>
                    <a:pt x="192405" y="147320"/>
                  </a:lnTo>
                  <a:lnTo>
                    <a:pt x="230886" y="150622"/>
                  </a:lnTo>
                  <a:lnTo>
                    <a:pt x="274574" y="150749"/>
                  </a:lnTo>
                  <a:lnTo>
                    <a:pt x="322199" y="147193"/>
                  </a:lnTo>
                  <a:lnTo>
                    <a:pt x="371856" y="139446"/>
                  </a:lnTo>
                  <a:lnTo>
                    <a:pt x="422021" y="127127"/>
                  </a:lnTo>
                  <a:close/>
                </a:path>
                <a:path w="537845" h="311785">
                  <a:moveTo>
                    <a:pt x="451993" y="28702"/>
                  </a:moveTo>
                  <a:lnTo>
                    <a:pt x="377952" y="39624"/>
                  </a:lnTo>
                  <a:lnTo>
                    <a:pt x="335026" y="44196"/>
                  </a:lnTo>
                  <a:lnTo>
                    <a:pt x="281178" y="47371"/>
                  </a:lnTo>
                  <a:lnTo>
                    <a:pt x="229362" y="48768"/>
                  </a:lnTo>
                  <a:lnTo>
                    <a:pt x="183769" y="48260"/>
                  </a:lnTo>
                  <a:lnTo>
                    <a:pt x="148082" y="45466"/>
                  </a:lnTo>
                  <a:lnTo>
                    <a:pt x="117602" y="33528"/>
                  </a:lnTo>
                  <a:lnTo>
                    <a:pt x="139192" y="18415"/>
                  </a:lnTo>
                  <a:lnTo>
                    <a:pt x="178054" y="5588"/>
                  </a:lnTo>
                  <a:lnTo>
                    <a:pt x="198755" y="127"/>
                  </a:lnTo>
                  <a:lnTo>
                    <a:pt x="188976" y="0"/>
                  </a:lnTo>
                  <a:lnTo>
                    <a:pt x="162433" y="2159"/>
                  </a:lnTo>
                  <a:lnTo>
                    <a:pt x="123063" y="10541"/>
                  </a:lnTo>
                  <a:lnTo>
                    <a:pt x="75311" y="28702"/>
                  </a:lnTo>
                  <a:lnTo>
                    <a:pt x="61722" y="39624"/>
                  </a:lnTo>
                  <a:lnTo>
                    <a:pt x="66548" y="49149"/>
                  </a:lnTo>
                  <a:lnTo>
                    <a:pt x="119761" y="62738"/>
                  </a:lnTo>
                  <a:lnTo>
                    <a:pt x="162433" y="66421"/>
                  </a:lnTo>
                  <a:lnTo>
                    <a:pt x="211582" y="67818"/>
                  </a:lnTo>
                  <a:lnTo>
                    <a:pt x="264541" y="66802"/>
                  </a:lnTo>
                  <a:lnTo>
                    <a:pt x="318389" y="63119"/>
                  </a:lnTo>
                  <a:lnTo>
                    <a:pt x="370078" y="56515"/>
                  </a:lnTo>
                  <a:lnTo>
                    <a:pt x="416814" y="46863"/>
                  </a:lnTo>
                  <a:lnTo>
                    <a:pt x="428244" y="40132"/>
                  </a:lnTo>
                  <a:lnTo>
                    <a:pt x="439801" y="34290"/>
                  </a:lnTo>
                  <a:lnTo>
                    <a:pt x="451993" y="28702"/>
                  </a:lnTo>
                  <a:close/>
                </a:path>
                <a:path w="537845" h="311785">
                  <a:moveTo>
                    <a:pt x="523621" y="236474"/>
                  </a:moveTo>
                  <a:lnTo>
                    <a:pt x="523367" y="236093"/>
                  </a:lnTo>
                  <a:lnTo>
                    <a:pt x="523240" y="236093"/>
                  </a:lnTo>
                  <a:lnTo>
                    <a:pt x="523621" y="236474"/>
                  </a:lnTo>
                  <a:close/>
                </a:path>
                <a:path w="537845" h="311785">
                  <a:moveTo>
                    <a:pt x="537464" y="254889"/>
                  </a:moveTo>
                  <a:lnTo>
                    <a:pt x="535940" y="245110"/>
                  </a:lnTo>
                  <a:lnTo>
                    <a:pt x="523621" y="236474"/>
                  </a:lnTo>
                  <a:lnTo>
                    <a:pt x="526034" y="239141"/>
                  </a:lnTo>
                  <a:lnTo>
                    <a:pt x="528574" y="247015"/>
                  </a:lnTo>
                  <a:lnTo>
                    <a:pt x="463169" y="276352"/>
                  </a:lnTo>
                  <a:lnTo>
                    <a:pt x="416560" y="282829"/>
                  </a:lnTo>
                  <a:lnTo>
                    <a:pt x="362458" y="287401"/>
                  </a:lnTo>
                  <a:lnTo>
                    <a:pt x="303784" y="290195"/>
                  </a:lnTo>
                  <a:lnTo>
                    <a:pt x="243967" y="290830"/>
                  </a:lnTo>
                  <a:lnTo>
                    <a:pt x="186055" y="289179"/>
                  </a:lnTo>
                  <a:lnTo>
                    <a:pt x="133096" y="284988"/>
                  </a:lnTo>
                  <a:lnTo>
                    <a:pt x="88646" y="278130"/>
                  </a:lnTo>
                  <a:lnTo>
                    <a:pt x="55880" y="268478"/>
                  </a:lnTo>
                  <a:lnTo>
                    <a:pt x="48514" y="259080"/>
                  </a:lnTo>
                  <a:lnTo>
                    <a:pt x="60071" y="249555"/>
                  </a:lnTo>
                  <a:lnTo>
                    <a:pt x="116713" y="234061"/>
                  </a:lnTo>
                  <a:lnTo>
                    <a:pt x="123317" y="233553"/>
                  </a:lnTo>
                  <a:lnTo>
                    <a:pt x="103251" y="229489"/>
                  </a:lnTo>
                  <a:lnTo>
                    <a:pt x="73533" y="233426"/>
                  </a:lnTo>
                  <a:lnTo>
                    <a:pt x="41529" y="243078"/>
                  </a:lnTo>
                  <a:lnTo>
                    <a:pt x="14605" y="256413"/>
                  </a:lnTo>
                  <a:lnTo>
                    <a:pt x="0" y="270764"/>
                  </a:lnTo>
                  <a:lnTo>
                    <a:pt x="37465" y="294386"/>
                  </a:lnTo>
                  <a:lnTo>
                    <a:pt x="107950" y="303911"/>
                  </a:lnTo>
                  <a:lnTo>
                    <a:pt x="175895" y="309626"/>
                  </a:lnTo>
                  <a:lnTo>
                    <a:pt x="240284" y="311658"/>
                  </a:lnTo>
                  <a:lnTo>
                    <a:pt x="300355" y="310769"/>
                  </a:lnTo>
                  <a:lnTo>
                    <a:pt x="355346" y="307213"/>
                  </a:lnTo>
                  <a:lnTo>
                    <a:pt x="404622" y="301371"/>
                  </a:lnTo>
                  <a:lnTo>
                    <a:pt x="447421" y="293878"/>
                  </a:lnTo>
                  <a:lnTo>
                    <a:pt x="510159" y="275209"/>
                  </a:lnTo>
                  <a:lnTo>
                    <a:pt x="528701" y="265049"/>
                  </a:lnTo>
                  <a:lnTo>
                    <a:pt x="537464" y="254889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7021" y="3828287"/>
              <a:ext cx="122808" cy="1529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600184" y="4110862"/>
              <a:ext cx="470534" cy="73660"/>
            </a:xfrm>
            <a:custGeom>
              <a:avLst/>
              <a:gdLst/>
              <a:ahLst/>
              <a:cxnLst/>
              <a:rect l="l" t="t" r="r" b="b"/>
              <a:pathLst>
                <a:path w="470534" h="73660">
                  <a:moveTo>
                    <a:pt x="470026" y="0"/>
                  </a:moveTo>
                  <a:lnTo>
                    <a:pt x="416941" y="30099"/>
                  </a:lnTo>
                  <a:lnTo>
                    <a:pt x="354584" y="45338"/>
                  </a:lnTo>
                  <a:lnTo>
                    <a:pt x="301751" y="53339"/>
                  </a:lnTo>
                  <a:lnTo>
                    <a:pt x="247142" y="58547"/>
                  </a:lnTo>
                  <a:lnTo>
                    <a:pt x="192277" y="61213"/>
                  </a:lnTo>
                  <a:lnTo>
                    <a:pt x="138557" y="61467"/>
                  </a:lnTo>
                  <a:lnTo>
                    <a:pt x="87502" y="59562"/>
                  </a:lnTo>
                  <a:lnTo>
                    <a:pt x="40767" y="55879"/>
                  </a:lnTo>
                  <a:lnTo>
                    <a:pt x="0" y="50546"/>
                  </a:lnTo>
                  <a:lnTo>
                    <a:pt x="4191" y="53086"/>
                  </a:lnTo>
                  <a:lnTo>
                    <a:pt x="20574" y="58927"/>
                  </a:lnTo>
                  <a:lnTo>
                    <a:pt x="54356" y="65912"/>
                  </a:lnTo>
                  <a:lnTo>
                    <a:pt x="110363" y="71374"/>
                  </a:lnTo>
                  <a:lnTo>
                    <a:pt x="165862" y="73533"/>
                  </a:lnTo>
                  <a:lnTo>
                    <a:pt x="225044" y="73278"/>
                  </a:lnTo>
                  <a:lnTo>
                    <a:pt x="284352" y="70103"/>
                  </a:lnTo>
                  <a:lnTo>
                    <a:pt x="340995" y="63881"/>
                  </a:lnTo>
                  <a:lnTo>
                    <a:pt x="391033" y="53975"/>
                  </a:lnTo>
                  <a:lnTo>
                    <a:pt x="431419" y="40259"/>
                  </a:lnTo>
                  <a:lnTo>
                    <a:pt x="458850" y="22351"/>
                  </a:lnTo>
                  <a:lnTo>
                    <a:pt x="470026" y="0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83496" y="3407663"/>
              <a:ext cx="276860" cy="454025"/>
            </a:xfrm>
            <a:custGeom>
              <a:avLst/>
              <a:gdLst/>
              <a:ahLst/>
              <a:cxnLst/>
              <a:rect l="l" t="t" r="r" b="b"/>
              <a:pathLst>
                <a:path w="276859" h="454025">
                  <a:moveTo>
                    <a:pt x="199898" y="56261"/>
                  </a:moveTo>
                  <a:lnTo>
                    <a:pt x="189484" y="14732"/>
                  </a:lnTo>
                  <a:lnTo>
                    <a:pt x="179324" y="0"/>
                  </a:lnTo>
                  <a:lnTo>
                    <a:pt x="183007" y="49911"/>
                  </a:lnTo>
                  <a:lnTo>
                    <a:pt x="169545" y="91186"/>
                  </a:lnTo>
                  <a:lnTo>
                    <a:pt x="143764" y="125984"/>
                  </a:lnTo>
                  <a:lnTo>
                    <a:pt x="110363" y="156845"/>
                  </a:lnTo>
                  <a:lnTo>
                    <a:pt x="73914" y="185801"/>
                  </a:lnTo>
                  <a:lnTo>
                    <a:pt x="39497" y="215392"/>
                  </a:lnTo>
                  <a:lnTo>
                    <a:pt x="11684" y="247789"/>
                  </a:lnTo>
                  <a:lnTo>
                    <a:pt x="0" y="280936"/>
                  </a:lnTo>
                  <a:lnTo>
                    <a:pt x="6604" y="315214"/>
                  </a:lnTo>
                  <a:lnTo>
                    <a:pt x="28067" y="350786"/>
                  </a:lnTo>
                  <a:lnTo>
                    <a:pt x="61214" y="387858"/>
                  </a:lnTo>
                  <a:lnTo>
                    <a:pt x="102616" y="426593"/>
                  </a:lnTo>
                  <a:lnTo>
                    <a:pt x="86995" y="399161"/>
                  </a:lnTo>
                  <a:lnTo>
                    <a:pt x="68072" y="371856"/>
                  </a:lnTo>
                  <a:lnTo>
                    <a:pt x="50927" y="343662"/>
                  </a:lnTo>
                  <a:lnTo>
                    <a:pt x="40640" y="313690"/>
                  </a:lnTo>
                  <a:lnTo>
                    <a:pt x="42418" y="281190"/>
                  </a:lnTo>
                  <a:lnTo>
                    <a:pt x="61341" y="245237"/>
                  </a:lnTo>
                  <a:lnTo>
                    <a:pt x="102616" y="204851"/>
                  </a:lnTo>
                  <a:lnTo>
                    <a:pt x="180975" y="120904"/>
                  </a:lnTo>
                  <a:lnTo>
                    <a:pt x="199898" y="56261"/>
                  </a:lnTo>
                  <a:close/>
                </a:path>
                <a:path w="276859" h="454025">
                  <a:moveTo>
                    <a:pt x="276860" y="159512"/>
                  </a:moveTo>
                  <a:lnTo>
                    <a:pt x="237236" y="172085"/>
                  </a:lnTo>
                  <a:lnTo>
                    <a:pt x="159512" y="210820"/>
                  </a:lnTo>
                  <a:lnTo>
                    <a:pt x="105791" y="277241"/>
                  </a:lnTo>
                  <a:lnTo>
                    <a:pt x="137795" y="372237"/>
                  </a:lnTo>
                  <a:lnTo>
                    <a:pt x="151892" y="402971"/>
                  </a:lnTo>
                  <a:lnTo>
                    <a:pt x="146558" y="429133"/>
                  </a:lnTo>
                  <a:lnTo>
                    <a:pt x="134366" y="447167"/>
                  </a:lnTo>
                  <a:lnTo>
                    <a:pt x="127381" y="453898"/>
                  </a:lnTo>
                  <a:lnTo>
                    <a:pt x="141605" y="445262"/>
                  </a:lnTo>
                  <a:lnTo>
                    <a:pt x="169926" y="421640"/>
                  </a:lnTo>
                  <a:lnTo>
                    <a:pt x="189865" y="386588"/>
                  </a:lnTo>
                  <a:lnTo>
                    <a:pt x="179324" y="343662"/>
                  </a:lnTo>
                  <a:lnTo>
                    <a:pt x="160782" y="316484"/>
                  </a:lnTo>
                  <a:lnTo>
                    <a:pt x="149098" y="291592"/>
                  </a:lnTo>
                  <a:lnTo>
                    <a:pt x="149479" y="266192"/>
                  </a:lnTo>
                  <a:lnTo>
                    <a:pt x="167386" y="237617"/>
                  </a:lnTo>
                  <a:lnTo>
                    <a:pt x="208153" y="202819"/>
                  </a:lnTo>
                  <a:lnTo>
                    <a:pt x="276860" y="159512"/>
                  </a:lnTo>
                  <a:close/>
                </a:path>
              </a:pathLst>
            </a:custGeom>
            <a:solidFill>
              <a:srgbClr val="F58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59568" y="3489959"/>
              <a:ext cx="1331595" cy="706755"/>
            </a:xfrm>
            <a:custGeom>
              <a:avLst/>
              <a:gdLst/>
              <a:ahLst/>
              <a:cxnLst/>
              <a:rect l="l" t="t" r="r" b="b"/>
              <a:pathLst>
                <a:path w="1331595" h="706754">
                  <a:moveTo>
                    <a:pt x="177419" y="0"/>
                  </a:moveTo>
                  <a:lnTo>
                    <a:pt x="87249" y="0"/>
                  </a:lnTo>
                  <a:lnTo>
                    <a:pt x="87249" y="469138"/>
                  </a:lnTo>
                  <a:lnTo>
                    <a:pt x="84201" y="547243"/>
                  </a:lnTo>
                  <a:lnTo>
                    <a:pt x="72136" y="589280"/>
                  </a:lnTo>
                  <a:lnTo>
                    <a:pt x="42799" y="626110"/>
                  </a:lnTo>
                  <a:lnTo>
                    <a:pt x="22225" y="643509"/>
                  </a:lnTo>
                  <a:lnTo>
                    <a:pt x="0" y="658495"/>
                  </a:lnTo>
                  <a:lnTo>
                    <a:pt x="39116" y="706628"/>
                  </a:lnTo>
                  <a:lnTo>
                    <a:pt x="99568" y="675386"/>
                  </a:lnTo>
                  <a:lnTo>
                    <a:pt x="144272" y="628396"/>
                  </a:lnTo>
                  <a:lnTo>
                    <a:pt x="169926" y="567055"/>
                  </a:lnTo>
                  <a:lnTo>
                    <a:pt x="175641" y="523240"/>
                  </a:lnTo>
                  <a:lnTo>
                    <a:pt x="177419" y="463042"/>
                  </a:lnTo>
                  <a:lnTo>
                    <a:pt x="177419" y="0"/>
                  </a:lnTo>
                  <a:close/>
                </a:path>
                <a:path w="1331595" h="706754">
                  <a:moveTo>
                    <a:pt x="561975" y="264668"/>
                  </a:moveTo>
                  <a:lnTo>
                    <a:pt x="556768" y="222643"/>
                  </a:lnTo>
                  <a:lnTo>
                    <a:pt x="546773" y="201422"/>
                  </a:lnTo>
                  <a:lnTo>
                    <a:pt x="540385" y="187845"/>
                  </a:lnTo>
                  <a:lnTo>
                    <a:pt x="511937" y="161163"/>
                  </a:lnTo>
                  <a:lnTo>
                    <a:pt x="470408" y="144272"/>
                  </a:lnTo>
                  <a:lnTo>
                    <a:pt x="414655" y="138430"/>
                  </a:lnTo>
                  <a:lnTo>
                    <a:pt x="371221" y="141097"/>
                  </a:lnTo>
                  <a:lnTo>
                    <a:pt x="330962" y="148209"/>
                  </a:lnTo>
                  <a:lnTo>
                    <a:pt x="258445" y="171450"/>
                  </a:lnTo>
                  <a:lnTo>
                    <a:pt x="273431" y="225425"/>
                  </a:lnTo>
                  <a:lnTo>
                    <a:pt x="299847" y="216662"/>
                  </a:lnTo>
                  <a:lnTo>
                    <a:pt x="329057" y="208915"/>
                  </a:lnTo>
                  <a:lnTo>
                    <a:pt x="360426" y="203593"/>
                  </a:lnTo>
                  <a:lnTo>
                    <a:pt x="393573" y="201422"/>
                  </a:lnTo>
                  <a:lnTo>
                    <a:pt x="430911" y="205867"/>
                  </a:lnTo>
                  <a:lnTo>
                    <a:pt x="457200" y="219468"/>
                  </a:lnTo>
                  <a:lnTo>
                    <a:pt x="472694" y="242062"/>
                  </a:lnTo>
                  <a:lnTo>
                    <a:pt x="477774" y="273570"/>
                  </a:lnTo>
                  <a:lnTo>
                    <a:pt x="477774" y="312674"/>
                  </a:lnTo>
                  <a:lnTo>
                    <a:pt x="477774" y="366903"/>
                  </a:lnTo>
                  <a:lnTo>
                    <a:pt x="477774" y="463169"/>
                  </a:lnTo>
                  <a:lnTo>
                    <a:pt x="454787" y="481076"/>
                  </a:lnTo>
                  <a:lnTo>
                    <a:pt x="431165" y="494284"/>
                  </a:lnTo>
                  <a:lnTo>
                    <a:pt x="407670" y="502412"/>
                  </a:lnTo>
                  <a:lnTo>
                    <a:pt x="384556" y="505206"/>
                  </a:lnTo>
                  <a:lnTo>
                    <a:pt x="358267" y="500888"/>
                  </a:lnTo>
                  <a:lnTo>
                    <a:pt x="338328" y="487934"/>
                  </a:lnTo>
                  <a:lnTo>
                    <a:pt x="326009" y="467233"/>
                  </a:lnTo>
                  <a:lnTo>
                    <a:pt x="321564" y="439039"/>
                  </a:lnTo>
                  <a:lnTo>
                    <a:pt x="326898" y="410083"/>
                  </a:lnTo>
                  <a:lnTo>
                    <a:pt x="345567" y="387223"/>
                  </a:lnTo>
                  <a:lnTo>
                    <a:pt x="382397" y="372237"/>
                  </a:lnTo>
                  <a:lnTo>
                    <a:pt x="441706" y="366903"/>
                  </a:lnTo>
                  <a:lnTo>
                    <a:pt x="477774" y="366903"/>
                  </a:lnTo>
                  <a:lnTo>
                    <a:pt x="477774" y="312674"/>
                  </a:lnTo>
                  <a:lnTo>
                    <a:pt x="447802" y="312674"/>
                  </a:lnTo>
                  <a:lnTo>
                    <a:pt x="382016" y="317119"/>
                  </a:lnTo>
                  <a:lnTo>
                    <a:pt x="329184" y="329946"/>
                  </a:lnTo>
                  <a:lnTo>
                    <a:pt x="288417" y="350647"/>
                  </a:lnTo>
                  <a:lnTo>
                    <a:pt x="259842" y="378714"/>
                  </a:lnTo>
                  <a:lnTo>
                    <a:pt x="242824" y="413258"/>
                  </a:lnTo>
                  <a:lnTo>
                    <a:pt x="237236" y="454025"/>
                  </a:lnTo>
                  <a:lnTo>
                    <a:pt x="245618" y="502412"/>
                  </a:lnTo>
                  <a:lnTo>
                    <a:pt x="270002" y="538226"/>
                  </a:lnTo>
                  <a:lnTo>
                    <a:pt x="309499" y="560578"/>
                  </a:lnTo>
                  <a:lnTo>
                    <a:pt x="363347" y="568198"/>
                  </a:lnTo>
                  <a:lnTo>
                    <a:pt x="399669" y="564007"/>
                  </a:lnTo>
                  <a:lnTo>
                    <a:pt x="432181" y="552450"/>
                  </a:lnTo>
                  <a:lnTo>
                    <a:pt x="461899" y="535305"/>
                  </a:lnTo>
                  <a:lnTo>
                    <a:pt x="489712" y="514223"/>
                  </a:lnTo>
                  <a:lnTo>
                    <a:pt x="495681" y="559181"/>
                  </a:lnTo>
                  <a:lnTo>
                    <a:pt x="561848" y="559181"/>
                  </a:lnTo>
                  <a:lnTo>
                    <a:pt x="561975" y="559308"/>
                  </a:lnTo>
                  <a:lnTo>
                    <a:pt x="561975" y="514223"/>
                  </a:lnTo>
                  <a:lnTo>
                    <a:pt x="561975" y="505206"/>
                  </a:lnTo>
                  <a:lnTo>
                    <a:pt x="561975" y="264668"/>
                  </a:lnTo>
                  <a:close/>
                </a:path>
                <a:path w="1331595" h="706754">
                  <a:moveTo>
                    <a:pt x="970915" y="147447"/>
                  </a:moveTo>
                  <a:lnTo>
                    <a:pt x="880745" y="147447"/>
                  </a:lnTo>
                  <a:lnTo>
                    <a:pt x="874522" y="194068"/>
                  </a:lnTo>
                  <a:lnTo>
                    <a:pt x="866267" y="240792"/>
                  </a:lnTo>
                  <a:lnTo>
                    <a:pt x="856107" y="287794"/>
                  </a:lnTo>
                  <a:lnTo>
                    <a:pt x="844169" y="334772"/>
                  </a:lnTo>
                  <a:lnTo>
                    <a:pt x="830707" y="381762"/>
                  </a:lnTo>
                  <a:lnTo>
                    <a:pt x="815848" y="428625"/>
                  </a:lnTo>
                  <a:lnTo>
                    <a:pt x="799592" y="475234"/>
                  </a:lnTo>
                  <a:lnTo>
                    <a:pt x="781558" y="399923"/>
                  </a:lnTo>
                  <a:lnTo>
                    <a:pt x="703453" y="147447"/>
                  </a:lnTo>
                  <a:lnTo>
                    <a:pt x="613156" y="147447"/>
                  </a:lnTo>
                  <a:lnTo>
                    <a:pt x="739394" y="559308"/>
                  </a:lnTo>
                  <a:lnTo>
                    <a:pt x="844677" y="559308"/>
                  </a:lnTo>
                  <a:lnTo>
                    <a:pt x="864108" y="515620"/>
                  </a:lnTo>
                  <a:lnTo>
                    <a:pt x="880364" y="475234"/>
                  </a:lnTo>
                  <a:lnTo>
                    <a:pt x="898779" y="425196"/>
                  </a:lnTo>
                  <a:lnTo>
                    <a:pt x="914146" y="378841"/>
                  </a:lnTo>
                  <a:lnTo>
                    <a:pt x="928243" y="332232"/>
                  </a:lnTo>
                  <a:lnTo>
                    <a:pt x="940943" y="285623"/>
                  </a:lnTo>
                  <a:lnTo>
                    <a:pt x="952246" y="239014"/>
                  </a:lnTo>
                  <a:lnTo>
                    <a:pt x="962279" y="192786"/>
                  </a:lnTo>
                  <a:lnTo>
                    <a:pt x="970915" y="147447"/>
                  </a:lnTo>
                  <a:close/>
                </a:path>
                <a:path w="1331595" h="706754">
                  <a:moveTo>
                    <a:pt x="1331595" y="264668"/>
                  </a:moveTo>
                  <a:lnTo>
                    <a:pt x="1326388" y="222643"/>
                  </a:lnTo>
                  <a:lnTo>
                    <a:pt x="1316393" y="201422"/>
                  </a:lnTo>
                  <a:lnTo>
                    <a:pt x="1310005" y="187845"/>
                  </a:lnTo>
                  <a:lnTo>
                    <a:pt x="1281557" y="161163"/>
                  </a:lnTo>
                  <a:lnTo>
                    <a:pt x="1239901" y="144272"/>
                  </a:lnTo>
                  <a:lnTo>
                    <a:pt x="1184275" y="138430"/>
                  </a:lnTo>
                  <a:lnTo>
                    <a:pt x="1140841" y="141097"/>
                  </a:lnTo>
                  <a:lnTo>
                    <a:pt x="1100455" y="148209"/>
                  </a:lnTo>
                  <a:lnTo>
                    <a:pt x="1027938" y="171450"/>
                  </a:lnTo>
                  <a:lnTo>
                    <a:pt x="1039876" y="225425"/>
                  </a:lnTo>
                  <a:lnTo>
                    <a:pt x="1068070" y="216662"/>
                  </a:lnTo>
                  <a:lnTo>
                    <a:pt x="1098169" y="208915"/>
                  </a:lnTo>
                  <a:lnTo>
                    <a:pt x="1129919" y="203593"/>
                  </a:lnTo>
                  <a:lnTo>
                    <a:pt x="1163193" y="201422"/>
                  </a:lnTo>
                  <a:lnTo>
                    <a:pt x="1200404" y="205867"/>
                  </a:lnTo>
                  <a:lnTo>
                    <a:pt x="1226693" y="219468"/>
                  </a:lnTo>
                  <a:lnTo>
                    <a:pt x="1242187" y="242062"/>
                  </a:lnTo>
                  <a:lnTo>
                    <a:pt x="1247394" y="273570"/>
                  </a:lnTo>
                  <a:lnTo>
                    <a:pt x="1247394" y="312674"/>
                  </a:lnTo>
                  <a:lnTo>
                    <a:pt x="1247394" y="366903"/>
                  </a:lnTo>
                  <a:lnTo>
                    <a:pt x="1247394" y="463169"/>
                  </a:lnTo>
                  <a:lnTo>
                    <a:pt x="1224407" y="481076"/>
                  </a:lnTo>
                  <a:lnTo>
                    <a:pt x="1200785" y="494284"/>
                  </a:lnTo>
                  <a:lnTo>
                    <a:pt x="1177163" y="502412"/>
                  </a:lnTo>
                  <a:lnTo>
                    <a:pt x="1154176" y="505206"/>
                  </a:lnTo>
                  <a:lnTo>
                    <a:pt x="1127760" y="500888"/>
                  </a:lnTo>
                  <a:lnTo>
                    <a:pt x="1107948" y="487934"/>
                  </a:lnTo>
                  <a:lnTo>
                    <a:pt x="1095375" y="467233"/>
                  </a:lnTo>
                  <a:lnTo>
                    <a:pt x="1091057" y="439039"/>
                  </a:lnTo>
                  <a:lnTo>
                    <a:pt x="1096264" y="410083"/>
                  </a:lnTo>
                  <a:lnTo>
                    <a:pt x="1115060" y="387223"/>
                  </a:lnTo>
                  <a:lnTo>
                    <a:pt x="1151890" y="372237"/>
                  </a:lnTo>
                  <a:lnTo>
                    <a:pt x="1211326" y="366903"/>
                  </a:lnTo>
                  <a:lnTo>
                    <a:pt x="1247394" y="366903"/>
                  </a:lnTo>
                  <a:lnTo>
                    <a:pt x="1247394" y="312674"/>
                  </a:lnTo>
                  <a:lnTo>
                    <a:pt x="1217295" y="312674"/>
                  </a:lnTo>
                  <a:lnTo>
                    <a:pt x="1151509" y="317119"/>
                  </a:lnTo>
                  <a:lnTo>
                    <a:pt x="1098550" y="329946"/>
                  </a:lnTo>
                  <a:lnTo>
                    <a:pt x="1057910" y="350647"/>
                  </a:lnTo>
                  <a:lnTo>
                    <a:pt x="1029208" y="378714"/>
                  </a:lnTo>
                  <a:lnTo>
                    <a:pt x="1012190" y="413258"/>
                  </a:lnTo>
                  <a:lnTo>
                    <a:pt x="1006602" y="454025"/>
                  </a:lnTo>
                  <a:lnTo>
                    <a:pt x="1014476" y="502412"/>
                  </a:lnTo>
                  <a:lnTo>
                    <a:pt x="1037844" y="538226"/>
                  </a:lnTo>
                  <a:lnTo>
                    <a:pt x="1076452" y="560578"/>
                  </a:lnTo>
                  <a:lnTo>
                    <a:pt x="1129919" y="568198"/>
                  </a:lnTo>
                  <a:lnTo>
                    <a:pt x="1167892" y="564007"/>
                  </a:lnTo>
                  <a:lnTo>
                    <a:pt x="1201293" y="552450"/>
                  </a:lnTo>
                  <a:lnTo>
                    <a:pt x="1231392" y="535305"/>
                  </a:lnTo>
                  <a:lnTo>
                    <a:pt x="1259205" y="514223"/>
                  </a:lnTo>
                  <a:lnTo>
                    <a:pt x="1265174" y="559181"/>
                  </a:lnTo>
                  <a:lnTo>
                    <a:pt x="1331341" y="559181"/>
                  </a:lnTo>
                  <a:lnTo>
                    <a:pt x="1331595" y="559308"/>
                  </a:lnTo>
                  <a:lnTo>
                    <a:pt x="1331595" y="514223"/>
                  </a:lnTo>
                  <a:lnTo>
                    <a:pt x="1331595" y="505206"/>
                  </a:lnTo>
                  <a:lnTo>
                    <a:pt x="1331595" y="264668"/>
                  </a:lnTo>
                  <a:close/>
                </a:path>
              </a:pathLst>
            </a:custGeom>
            <a:solidFill>
              <a:srgbClr val="4E7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557759" y="3172967"/>
            <a:ext cx="2575560" cy="1515110"/>
            <a:chOff x="12557759" y="3172967"/>
            <a:chExt cx="2575560" cy="1515110"/>
          </a:xfrm>
        </p:grpSpPr>
        <p:sp>
          <p:nvSpPr>
            <p:cNvPr id="32" name="object 32"/>
            <p:cNvSpPr/>
            <p:nvPr/>
          </p:nvSpPr>
          <p:spPr>
            <a:xfrm>
              <a:off x="12557759" y="3172967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670" y="0"/>
                  </a:moveTo>
                  <a:lnTo>
                    <a:pt x="643890" y="0"/>
                  </a:lnTo>
                  <a:lnTo>
                    <a:pt x="595884" y="1777"/>
                  </a:lnTo>
                  <a:lnTo>
                    <a:pt x="548767" y="6984"/>
                  </a:lnTo>
                  <a:lnTo>
                    <a:pt x="502793" y="15493"/>
                  </a:lnTo>
                  <a:lnTo>
                    <a:pt x="457961" y="27304"/>
                  </a:lnTo>
                  <a:lnTo>
                    <a:pt x="414528" y="42163"/>
                  </a:lnTo>
                  <a:lnTo>
                    <a:pt x="372491" y="59943"/>
                  </a:lnTo>
                  <a:lnTo>
                    <a:pt x="332105" y="80517"/>
                  </a:lnTo>
                  <a:lnTo>
                    <a:pt x="293370" y="103758"/>
                  </a:lnTo>
                  <a:lnTo>
                    <a:pt x="256286" y="129666"/>
                  </a:lnTo>
                  <a:lnTo>
                    <a:pt x="221361" y="157987"/>
                  </a:lnTo>
                  <a:lnTo>
                    <a:pt x="188595" y="188722"/>
                  </a:lnTo>
                  <a:lnTo>
                    <a:pt x="157861" y="221614"/>
                  </a:lnTo>
                  <a:lnTo>
                    <a:pt x="129540" y="256539"/>
                  </a:lnTo>
                  <a:lnTo>
                    <a:pt x="103759" y="293497"/>
                  </a:lnTo>
                  <a:lnTo>
                    <a:pt x="80391" y="332358"/>
                  </a:lnTo>
                  <a:lnTo>
                    <a:pt x="59817" y="372872"/>
                  </a:lnTo>
                  <a:lnTo>
                    <a:pt x="42037" y="414908"/>
                  </a:lnTo>
                  <a:lnTo>
                    <a:pt x="27305" y="458342"/>
                  </a:lnTo>
                  <a:lnTo>
                    <a:pt x="15494" y="503174"/>
                  </a:lnTo>
                  <a:lnTo>
                    <a:pt x="6985" y="549275"/>
                  </a:lnTo>
                  <a:lnTo>
                    <a:pt x="1778" y="596391"/>
                  </a:lnTo>
                  <a:lnTo>
                    <a:pt x="0" y="644397"/>
                  </a:lnTo>
                  <a:lnTo>
                    <a:pt x="1778" y="692530"/>
                  </a:lnTo>
                  <a:lnTo>
                    <a:pt x="6985" y="739647"/>
                  </a:lnTo>
                  <a:lnTo>
                    <a:pt x="15494" y="785748"/>
                  </a:lnTo>
                  <a:lnTo>
                    <a:pt x="27305" y="830579"/>
                  </a:lnTo>
                  <a:lnTo>
                    <a:pt x="42037" y="874013"/>
                  </a:lnTo>
                  <a:lnTo>
                    <a:pt x="59817" y="916051"/>
                  </a:lnTo>
                  <a:lnTo>
                    <a:pt x="80391" y="956563"/>
                  </a:lnTo>
                  <a:lnTo>
                    <a:pt x="103759" y="995426"/>
                  </a:lnTo>
                  <a:lnTo>
                    <a:pt x="129540" y="1032382"/>
                  </a:lnTo>
                  <a:lnTo>
                    <a:pt x="157861" y="1067307"/>
                  </a:lnTo>
                  <a:lnTo>
                    <a:pt x="188595" y="1100201"/>
                  </a:lnTo>
                  <a:lnTo>
                    <a:pt x="221361" y="1130934"/>
                  </a:lnTo>
                  <a:lnTo>
                    <a:pt x="256286" y="1159255"/>
                  </a:lnTo>
                  <a:lnTo>
                    <a:pt x="293370" y="1185164"/>
                  </a:lnTo>
                  <a:lnTo>
                    <a:pt x="332105" y="1208404"/>
                  </a:lnTo>
                  <a:lnTo>
                    <a:pt x="372491" y="1229105"/>
                  </a:lnTo>
                  <a:lnTo>
                    <a:pt x="414528" y="1246885"/>
                  </a:lnTo>
                  <a:lnTo>
                    <a:pt x="457961" y="1261617"/>
                  </a:lnTo>
                  <a:lnTo>
                    <a:pt x="502793" y="1273428"/>
                  </a:lnTo>
                  <a:lnTo>
                    <a:pt x="548767" y="1281937"/>
                  </a:lnTo>
                  <a:lnTo>
                    <a:pt x="595884" y="1287144"/>
                  </a:lnTo>
                  <a:lnTo>
                    <a:pt x="643890" y="1288922"/>
                  </a:lnTo>
                  <a:lnTo>
                    <a:pt x="1931797" y="1288922"/>
                  </a:lnTo>
                  <a:lnTo>
                    <a:pt x="1979803" y="1287144"/>
                  </a:lnTo>
                  <a:lnTo>
                    <a:pt x="2026920" y="1281937"/>
                  </a:lnTo>
                  <a:lnTo>
                    <a:pt x="2072894" y="1273428"/>
                  </a:lnTo>
                  <a:lnTo>
                    <a:pt x="2117598" y="1261617"/>
                  </a:lnTo>
                  <a:lnTo>
                    <a:pt x="2161159" y="1246885"/>
                  </a:lnTo>
                  <a:lnTo>
                    <a:pt x="2203069" y="1229105"/>
                  </a:lnTo>
                  <a:lnTo>
                    <a:pt x="2243582" y="1208404"/>
                  </a:lnTo>
                  <a:lnTo>
                    <a:pt x="2282317" y="1185164"/>
                  </a:lnTo>
                  <a:lnTo>
                    <a:pt x="2319147" y="1159255"/>
                  </a:lnTo>
                  <a:lnTo>
                    <a:pt x="2354199" y="1130934"/>
                  </a:lnTo>
                  <a:lnTo>
                    <a:pt x="2387092" y="1100201"/>
                  </a:lnTo>
                  <a:lnTo>
                    <a:pt x="2417699" y="1067307"/>
                  </a:lnTo>
                  <a:lnTo>
                    <a:pt x="2446020" y="1032382"/>
                  </a:lnTo>
                  <a:lnTo>
                    <a:pt x="2471928" y="995426"/>
                  </a:lnTo>
                  <a:lnTo>
                    <a:pt x="2495169" y="956563"/>
                  </a:lnTo>
                  <a:lnTo>
                    <a:pt x="2515743" y="916051"/>
                  </a:lnTo>
                  <a:lnTo>
                    <a:pt x="2533523" y="874013"/>
                  </a:lnTo>
                  <a:lnTo>
                    <a:pt x="2548382" y="830579"/>
                  </a:lnTo>
                  <a:lnTo>
                    <a:pt x="2560066" y="785748"/>
                  </a:lnTo>
                  <a:lnTo>
                    <a:pt x="2568575" y="739647"/>
                  </a:lnTo>
                  <a:lnTo>
                    <a:pt x="2573782" y="692530"/>
                  </a:lnTo>
                  <a:lnTo>
                    <a:pt x="2575559" y="644524"/>
                  </a:lnTo>
                  <a:lnTo>
                    <a:pt x="2573782" y="596391"/>
                  </a:lnTo>
                  <a:lnTo>
                    <a:pt x="2568575" y="549275"/>
                  </a:lnTo>
                  <a:lnTo>
                    <a:pt x="2560066" y="503174"/>
                  </a:lnTo>
                  <a:lnTo>
                    <a:pt x="2548382" y="458342"/>
                  </a:lnTo>
                  <a:lnTo>
                    <a:pt x="2533523" y="414908"/>
                  </a:lnTo>
                  <a:lnTo>
                    <a:pt x="2515743" y="372872"/>
                  </a:lnTo>
                  <a:lnTo>
                    <a:pt x="2495169" y="332358"/>
                  </a:lnTo>
                  <a:lnTo>
                    <a:pt x="2471928" y="293497"/>
                  </a:lnTo>
                  <a:lnTo>
                    <a:pt x="2446020" y="256539"/>
                  </a:lnTo>
                  <a:lnTo>
                    <a:pt x="2417699" y="221614"/>
                  </a:lnTo>
                  <a:lnTo>
                    <a:pt x="2387092" y="188722"/>
                  </a:lnTo>
                  <a:lnTo>
                    <a:pt x="2354199" y="157987"/>
                  </a:lnTo>
                  <a:lnTo>
                    <a:pt x="2319147" y="129666"/>
                  </a:lnTo>
                  <a:lnTo>
                    <a:pt x="2282317" y="103758"/>
                  </a:lnTo>
                  <a:lnTo>
                    <a:pt x="2243582" y="80517"/>
                  </a:lnTo>
                  <a:lnTo>
                    <a:pt x="2203069" y="59943"/>
                  </a:lnTo>
                  <a:lnTo>
                    <a:pt x="2161159" y="42163"/>
                  </a:lnTo>
                  <a:lnTo>
                    <a:pt x="2117598" y="27304"/>
                  </a:lnTo>
                  <a:lnTo>
                    <a:pt x="2072894" y="15493"/>
                  </a:lnTo>
                  <a:lnTo>
                    <a:pt x="2026920" y="6984"/>
                  </a:lnTo>
                  <a:lnTo>
                    <a:pt x="1979803" y="1777"/>
                  </a:lnTo>
                  <a:lnTo>
                    <a:pt x="1931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55167" y="4459223"/>
              <a:ext cx="1377696" cy="228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813792" y="3675379"/>
              <a:ext cx="1402080" cy="330200"/>
            </a:xfrm>
            <a:custGeom>
              <a:avLst/>
              <a:gdLst/>
              <a:ahLst/>
              <a:cxnLst/>
              <a:rect l="l" t="t" r="r" b="b"/>
              <a:pathLst>
                <a:path w="1402080" h="330200">
                  <a:moveTo>
                    <a:pt x="318731" y="109220"/>
                  </a:moveTo>
                  <a:lnTo>
                    <a:pt x="318643" y="977"/>
                  </a:lnTo>
                  <a:lnTo>
                    <a:pt x="209296" y="977"/>
                  </a:lnTo>
                  <a:lnTo>
                    <a:pt x="209296" y="109220"/>
                  </a:lnTo>
                  <a:lnTo>
                    <a:pt x="109347" y="109220"/>
                  </a:lnTo>
                  <a:lnTo>
                    <a:pt x="109347" y="0"/>
                  </a:lnTo>
                  <a:lnTo>
                    <a:pt x="0" y="0"/>
                  </a:lnTo>
                  <a:lnTo>
                    <a:pt x="0" y="109220"/>
                  </a:lnTo>
                  <a:lnTo>
                    <a:pt x="0" y="219710"/>
                  </a:lnTo>
                  <a:lnTo>
                    <a:pt x="0" y="328930"/>
                  </a:lnTo>
                  <a:lnTo>
                    <a:pt x="109347" y="328930"/>
                  </a:lnTo>
                  <a:lnTo>
                    <a:pt x="109347" y="219710"/>
                  </a:lnTo>
                  <a:lnTo>
                    <a:pt x="209296" y="219710"/>
                  </a:lnTo>
                  <a:lnTo>
                    <a:pt x="209296" y="328930"/>
                  </a:lnTo>
                  <a:lnTo>
                    <a:pt x="318668" y="328930"/>
                  </a:lnTo>
                  <a:lnTo>
                    <a:pt x="318668" y="219710"/>
                  </a:lnTo>
                  <a:lnTo>
                    <a:pt x="318731" y="109220"/>
                  </a:lnTo>
                  <a:close/>
                </a:path>
                <a:path w="1402080" h="330200">
                  <a:moveTo>
                    <a:pt x="667893" y="1270"/>
                  </a:moveTo>
                  <a:lnTo>
                    <a:pt x="366014" y="1270"/>
                  </a:lnTo>
                  <a:lnTo>
                    <a:pt x="366014" y="109220"/>
                  </a:lnTo>
                  <a:lnTo>
                    <a:pt x="462267" y="109220"/>
                  </a:lnTo>
                  <a:lnTo>
                    <a:pt x="462267" y="328930"/>
                  </a:lnTo>
                  <a:lnTo>
                    <a:pt x="571627" y="328930"/>
                  </a:lnTo>
                  <a:lnTo>
                    <a:pt x="571627" y="109220"/>
                  </a:lnTo>
                  <a:lnTo>
                    <a:pt x="667893" y="109220"/>
                  </a:lnTo>
                  <a:lnTo>
                    <a:pt x="667893" y="1270"/>
                  </a:lnTo>
                  <a:close/>
                </a:path>
                <a:path w="1402080" h="330200">
                  <a:moveTo>
                    <a:pt x="1083856" y="166408"/>
                  </a:moveTo>
                  <a:lnTo>
                    <a:pt x="974979" y="166408"/>
                  </a:lnTo>
                  <a:lnTo>
                    <a:pt x="974979" y="328930"/>
                  </a:lnTo>
                  <a:lnTo>
                    <a:pt x="1083856" y="328930"/>
                  </a:lnTo>
                  <a:lnTo>
                    <a:pt x="1083856" y="166408"/>
                  </a:lnTo>
                  <a:close/>
                </a:path>
                <a:path w="1402080" h="330200">
                  <a:moveTo>
                    <a:pt x="1083945" y="1016"/>
                  </a:moveTo>
                  <a:lnTo>
                    <a:pt x="970026" y="1016"/>
                  </a:lnTo>
                  <a:lnTo>
                    <a:pt x="900049" y="116332"/>
                  </a:lnTo>
                  <a:lnTo>
                    <a:pt x="829818" y="1016"/>
                  </a:lnTo>
                  <a:lnTo>
                    <a:pt x="715899" y="1016"/>
                  </a:lnTo>
                  <a:lnTo>
                    <a:pt x="716026" y="328930"/>
                  </a:lnTo>
                  <a:lnTo>
                    <a:pt x="822960" y="328930"/>
                  </a:lnTo>
                  <a:lnTo>
                    <a:pt x="822960" y="166370"/>
                  </a:lnTo>
                  <a:lnTo>
                    <a:pt x="897890" y="282956"/>
                  </a:lnTo>
                  <a:lnTo>
                    <a:pt x="899795" y="282956"/>
                  </a:lnTo>
                  <a:lnTo>
                    <a:pt x="974979" y="166370"/>
                  </a:lnTo>
                  <a:lnTo>
                    <a:pt x="1083945" y="166370"/>
                  </a:lnTo>
                  <a:lnTo>
                    <a:pt x="1083945" y="1016"/>
                  </a:lnTo>
                  <a:close/>
                </a:path>
                <a:path w="1402080" h="330200">
                  <a:moveTo>
                    <a:pt x="1401572" y="220980"/>
                  </a:moveTo>
                  <a:lnTo>
                    <a:pt x="1247775" y="220980"/>
                  </a:lnTo>
                  <a:lnTo>
                    <a:pt x="1247775" y="0"/>
                  </a:lnTo>
                  <a:lnTo>
                    <a:pt x="1138466" y="0"/>
                  </a:lnTo>
                  <a:lnTo>
                    <a:pt x="1138466" y="220980"/>
                  </a:lnTo>
                  <a:lnTo>
                    <a:pt x="1138529" y="330200"/>
                  </a:lnTo>
                  <a:lnTo>
                    <a:pt x="1401572" y="330200"/>
                  </a:lnTo>
                  <a:lnTo>
                    <a:pt x="1401572" y="2209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267687" y="3496055"/>
              <a:ext cx="607060" cy="688975"/>
            </a:xfrm>
            <a:custGeom>
              <a:avLst/>
              <a:gdLst/>
              <a:ahLst/>
              <a:cxnLst/>
              <a:rect l="l" t="t" r="r" b="b"/>
              <a:pathLst>
                <a:path w="607059" h="688975">
                  <a:moveTo>
                    <a:pt x="606551" y="0"/>
                  </a:moveTo>
                  <a:lnTo>
                    <a:pt x="0" y="0"/>
                  </a:lnTo>
                  <a:lnTo>
                    <a:pt x="55117" y="619760"/>
                  </a:lnTo>
                  <a:lnTo>
                    <a:pt x="302767" y="688721"/>
                  </a:lnTo>
                  <a:lnTo>
                    <a:pt x="551306" y="619760"/>
                  </a:lnTo>
                  <a:lnTo>
                    <a:pt x="606551" y="0"/>
                  </a:lnTo>
                  <a:close/>
                </a:path>
              </a:pathLst>
            </a:custGeom>
            <a:solidFill>
              <a:srgbClr val="E14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572487" y="3544823"/>
              <a:ext cx="246379" cy="588010"/>
            </a:xfrm>
            <a:custGeom>
              <a:avLst/>
              <a:gdLst/>
              <a:ahLst/>
              <a:cxnLst/>
              <a:rect l="l" t="t" r="r" b="b"/>
              <a:pathLst>
                <a:path w="246380" h="588010">
                  <a:moveTo>
                    <a:pt x="246379" y="0"/>
                  </a:moveTo>
                  <a:lnTo>
                    <a:pt x="0" y="0"/>
                  </a:lnTo>
                  <a:lnTo>
                    <a:pt x="0" y="587755"/>
                  </a:lnTo>
                  <a:lnTo>
                    <a:pt x="199390" y="531749"/>
                  </a:lnTo>
                  <a:lnTo>
                    <a:pt x="246379" y="0"/>
                  </a:lnTo>
                  <a:close/>
                </a:path>
              </a:pathLst>
            </a:custGeom>
            <a:solidFill>
              <a:srgbClr val="EF6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380463" y="3621023"/>
              <a:ext cx="192023" cy="2301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04847" y="3889247"/>
              <a:ext cx="167640" cy="1645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4569440" y="3621023"/>
              <a:ext cx="191770" cy="432434"/>
            </a:xfrm>
            <a:custGeom>
              <a:avLst/>
              <a:gdLst/>
              <a:ahLst/>
              <a:cxnLst/>
              <a:rect l="l" t="t" r="r" b="b"/>
              <a:pathLst>
                <a:path w="191769" h="432435">
                  <a:moveTo>
                    <a:pt x="177673" y="154559"/>
                  </a:moveTo>
                  <a:lnTo>
                    <a:pt x="0" y="154559"/>
                  </a:lnTo>
                  <a:lnTo>
                    <a:pt x="0" y="230886"/>
                  </a:lnTo>
                  <a:lnTo>
                    <a:pt x="94107" y="230886"/>
                  </a:lnTo>
                  <a:lnTo>
                    <a:pt x="85217" y="329819"/>
                  </a:lnTo>
                  <a:lnTo>
                    <a:pt x="0" y="352806"/>
                  </a:lnTo>
                  <a:lnTo>
                    <a:pt x="0" y="432308"/>
                  </a:lnTo>
                  <a:lnTo>
                    <a:pt x="156718" y="388874"/>
                  </a:lnTo>
                  <a:lnTo>
                    <a:pt x="177673" y="154559"/>
                  </a:lnTo>
                  <a:close/>
                </a:path>
                <a:path w="191769" h="432435">
                  <a:moveTo>
                    <a:pt x="191643" y="0"/>
                  </a:moveTo>
                  <a:lnTo>
                    <a:pt x="127" y="0"/>
                  </a:lnTo>
                  <a:lnTo>
                    <a:pt x="127" y="76581"/>
                  </a:lnTo>
                  <a:lnTo>
                    <a:pt x="184785" y="76581"/>
                  </a:lnTo>
                  <a:lnTo>
                    <a:pt x="19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2697479" y="5236464"/>
            <a:ext cx="2578735" cy="1515110"/>
            <a:chOff x="2697479" y="5236464"/>
            <a:chExt cx="2578735" cy="1515110"/>
          </a:xfrm>
        </p:grpSpPr>
        <p:sp>
          <p:nvSpPr>
            <p:cNvPr id="41" name="object 41"/>
            <p:cNvSpPr/>
            <p:nvPr/>
          </p:nvSpPr>
          <p:spPr>
            <a:xfrm>
              <a:off x="2697479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956" y="0"/>
                  </a:moveTo>
                  <a:lnTo>
                    <a:pt x="644652" y="0"/>
                  </a:lnTo>
                  <a:lnTo>
                    <a:pt x="596519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3"/>
                  </a:lnTo>
                  <a:lnTo>
                    <a:pt x="372871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6"/>
                  </a:lnTo>
                  <a:lnTo>
                    <a:pt x="221614" y="157987"/>
                  </a:lnTo>
                  <a:lnTo>
                    <a:pt x="188721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5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8" y="956563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1" y="1100201"/>
                  </a:lnTo>
                  <a:lnTo>
                    <a:pt x="221614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1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2" y="1288923"/>
                  </a:lnTo>
                  <a:lnTo>
                    <a:pt x="1933956" y="1288923"/>
                  </a:lnTo>
                  <a:lnTo>
                    <a:pt x="1981961" y="1287145"/>
                  </a:lnTo>
                  <a:lnTo>
                    <a:pt x="2029079" y="1281938"/>
                  </a:lnTo>
                  <a:lnTo>
                    <a:pt x="2075180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3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4" y="916051"/>
                  </a:lnTo>
                  <a:lnTo>
                    <a:pt x="2536444" y="874013"/>
                  </a:lnTo>
                  <a:lnTo>
                    <a:pt x="2551175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1" y="644525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5" y="458343"/>
                  </a:lnTo>
                  <a:lnTo>
                    <a:pt x="2536444" y="414909"/>
                  </a:lnTo>
                  <a:lnTo>
                    <a:pt x="2518664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4" y="256539"/>
                  </a:lnTo>
                  <a:lnTo>
                    <a:pt x="2420493" y="221614"/>
                  </a:lnTo>
                  <a:lnTo>
                    <a:pt x="2389759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80" y="15494"/>
                  </a:lnTo>
                  <a:lnTo>
                    <a:pt x="2029079" y="6985"/>
                  </a:lnTo>
                  <a:lnTo>
                    <a:pt x="1981961" y="1777"/>
                  </a:lnTo>
                  <a:lnTo>
                    <a:pt x="1933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7935" y="6525768"/>
              <a:ext cx="1377696" cy="2255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64735" y="5538216"/>
              <a:ext cx="621665" cy="709930"/>
            </a:xfrm>
            <a:custGeom>
              <a:avLst/>
              <a:gdLst/>
              <a:ahLst/>
              <a:cxnLst/>
              <a:rect l="l" t="t" r="r" b="b"/>
              <a:pathLst>
                <a:path w="621664" h="709929">
                  <a:moveTo>
                    <a:pt x="621284" y="0"/>
                  </a:moveTo>
                  <a:lnTo>
                    <a:pt x="0" y="0"/>
                  </a:lnTo>
                  <a:lnTo>
                    <a:pt x="56641" y="643255"/>
                  </a:lnTo>
                  <a:lnTo>
                    <a:pt x="293497" y="709930"/>
                  </a:lnTo>
                  <a:lnTo>
                    <a:pt x="327025" y="709930"/>
                  </a:lnTo>
                  <a:lnTo>
                    <a:pt x="564641" y="643128"/>
                  </a:lnTo>
                  <a:lnTo>
                    <a:pt x="621284" y="0"/>
                  </a:lnTo>
                  <a:close/>
                </a:path>
              </a:pathLst>
            </a:custGeom>
            <a:solidFill>
              <a:srgbClr val="234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75631" y="5593080"/>
              <a:ext cx="255904" cy="603250"/>
            </a:xfrm>
            <a:custGeom>
              <a:avLst/>
              <a:gdLst/>
              <a:ahLst/>
              <a:cxnLst/>
              <a:rect l="l" t="t" r="r" b="b"/>
              <a:pathLst>
                <a:path w="255904" h="603250">
                  <a:moveTo>
                    <a:pt x="255904" y="0"/>
                  </a:moveTo>
                  <a:lnTo>
                    <a:pt x="0" y="0"/>
                  </a:lnTo>
                  <a:lnTo>
                    <a:pt x="0" y="603250"/>
                  </a:lnTo>
                  <a:lnTo>
                    <a:pt x="207137" y="545846"/>
                  </a:lnTo>
                  <a:lnTo>
                    <a:pt x="255904" y="0"/>
                  </a:lnTo>
                  <a:close/>
                </a:path>
              </a:pathLst>
            </a:custGeom>
            <a:solidFill>
              <a:srgbClr val="296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80560" y="5669279"/>
              <a:ext cx="194945" cy="238125"/>
            </a:xfrm>
            <a:custGeom>
              <a:avLst/>
              <a:gdLst/>
              <a:ahLst/>
              <a:cxnLst/>
              <a:rect l="l" t="t" r="r" b="b"/>
              <a:pathLst>
                <a:path w="194945" h="238125">
                  <a:moveTo>
                    <a:pt x="194945" y="159004"/>
                  </a:moveTo>
                  <a:lnTo>
                    <a:pt x="13970" y="159004"/>
                  </a:lnTo>
                  <a:lnTo>
                    <a:pt x="20955" y="237617"/>
                  </a:lnTo>
                  <a:lnTo>
                    <a:pt x="194945" y="237617"/>
                  </a:lnTo>
                  <a:lnTo>
                    <a:pt x="194945" y="159004"/>
                  </a:lnTo>
                  <a:close/>
                </a:path>
                <a:path w="194945" h="238125">
                  <a:moveTo>
                    <a:pt x="194945" y="0"/>
                  </a:moveTo>
                  <a:lnTo>
                    <a:pt x="0" y="0"/>
                  </a:lnTo>
                  <a:lnTo>
                    <a:pt x="7112" y="78613"/>
                  </a:lnTo>
                  <a:lnTo>
                    <a:pt x="194945" y="78613"/>
                  </a:lnTo>
                  <a:lnTo>
                    <a:pt x="19494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4944" y="5946648"/>
              <a:ext cx="170687" cy="1676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675631" y="5669280"/>
              <a:ext cx="194945" cy="448309"/>
            </a:xfrm>
            <a:custGeom>
              <a:avLst/>
              <a:gdLst/>
              <a:ahLst/>
              <a:cxnLst/>
              <a:rect l="l" t="t" r="r" b="b"/>
              <a:pathLst>
                <a:path w="194945" h="448310">
                  <a:moveTo>
                    <a:pt x="194817" y="0"/>
                  </a:moveTo>
                  <a:lnTo>
                    <a:pt x="0" y="0"/>
                  </a:lnTo>
                  <a:lnTo>
                    <a:pt x="0" y="79121"/>
                  </a:lnTo>
                  <a:lnTo>
                    <a:pt x="109600" y="79121"/>
                  </a:lnTo>
                  <a:lnTo>
                    <a:pt x="102615" y="160147"/>
                  </a:lnTo>
                  <a:lnTo>
                    <a:pt x="0" y="160147"/>
                  </a:lnTo>
                  <a:lnTo>
                    <a:pt x="0" y="239268"/>
                  </a:lnTo>
                  <a:lnTo>
                    <a:pt x="95630" y="239268"/>
                  </a:lnTo>
                  <a:lnTo>
                    <a:pt x="86613" y="341757"/>
                  </a:lnTo>
                  <a:lnTo>
                    <a:pt x="0" y="365506"/>
                  </a:lnTo>
                  <a:lnTo>
                    <a:pt x="0" y="447802"/>
                  </a:lnTo>
                  <a:lnTo>
                    <a:pt x="159384" y="402971"/>
                  </a:lnTo>
                  <a:lnTo>
                    <a:pt x="194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70491" y="5712459"/>
              <a:ext cx="895985" cy="331470"/>
            </a:xfrm>
            <a:custGeom>
              <a:avLst/>
              <a:gdLst/>
              <a:ahLst/>
              <a:cxnLst/>
              <a:rect l="l" t="t" r="r" b="b"/>
              <a:pathLst>
                <a:path w="895985" h="331470">
                  <a:moveTo>
                    <a:pt x="263410" y="0"/>
                  </a:moveTo>
                  <a:lnTo>
                    <a:pt x="0" y="0"/>
                  </a:lnTo>
                  <a:lnTo>
                    <a:pt x="0" y="109220"/>
                  </a:lnTo>
                  <a:lnTo>
                    <a:pt x="0" y="218440"/>
                  </a:lnTo>
                  <a:lnTo>
                    <a:pt x="0" y="327660"/>
                  </a:lnTo>
                  <a:lnTo>
                    <a:pt x="263410" y="327660"/>
                  </a:lnTo>
                  <a:lnTo>
                    <a:pt x="263410" y="218440"/>
                  </a:lnTo>
                  <a:lnTo>
                    <a:pt x="110248" y="218440"/>
                  </a:lnTo>
                  <a:lnTo>
                    <a:pt x="110248" y="109220"/>
                  </a:lnTo>
                  <a:lnTo>
                    <a:pt x="263410" y="109220"/>
                  </a:lnTo>
                  <a:lnTo>
                    <a:pt x="263410" y="0"/>
                  </a:lnTo>
                  <a:close/>
                </a:path>
                <a:path w="895985" h="331470">
                  <a:moveTo>
                    <a:pt x="579513" y="0"/>
                  </a:moveTo>
                  <a:lnTo>
                    <a:pt x="316115" y="0"/>
                  </a:lnTo>
                  <a:lnTo>
                    <a:pt x="316115" y="93980"/>
                  </a:lnTo>
                  <a:lnTo>
                    <a:pt x="316115" y="113030"/>
                  </a:lnTo>
                  <a:lnTo>
                    <a:pt x="316115" y="213360"/>
                  </a:lnTo>
                  <a:lnTo>
                    <a:pt x="469404" y="213360"/>
                  </a:lnTo>
                  <a:lnTo>
                    <a:pt x="469404" y="231140"/>
                  </a:lnTo>
                  <a:lnTo>
                    <a:pt x="316115" y="231140"/>
                  </a:lnTo>
                  <a:lnTo>
                    <a:pt x="316115" y="331470"/>
                  </a:lnTo>
                  <a:lnTo>
                    <a:pt x="579513" y="331470"/>
                  </a:lnTo>
                  <a:lnTo>
                    <a:pt x="579513" y="231140"/>
                  </a:lnTo>
                  <a:lnTo>
                    <a:pt x="579513" y="213360"/>
                  </a:lnTo>
                  <a:lnTo>
                    <a:pt x="579513" y="113030"/>
                  </a:lnTo>
                  <a:lnTo>
                    <a:pt x="426224" y="113030"/>
                  </a:lnTo>
                  <a:lnTo>
                    <a:pt x="426224" y="93980"/>
                  </a:lnTo>
                  <a:lnTo>
                    <a:pt x="579513" y="93980"/>
                  </a:lnTo>
                  <a:lnTo>
                    <a:pt x="579513" y="0"/>
                  </a:lnTo>
                  <a:close/>
                </a:path>
                <a:path w="895985" h="331470">
                  <a:moveTo>
                    <a:pt x="895616" y="0"/>
                  </a:moveTo>
                  <a:lnTo>
                    <a:pt x="632218" y="0"/>
                  </a:lnTo>
                  <a:lnTo>
                    <a:pt x="632218" y="93980"/>
                  </a:lnTo>
                  <a:lnTo>
                    <a:pt x="632218" y="113030"/>
                  </a:lnTo>
                  <a:lnTo>
                    <a:pt x="632218" y="213360"/>
                  </a:lnTo>
                  <a:lnTo>
                    <a:pt x="785507" y="213360"/>
                  </a:lnTo>
                  <a:lnTo>
                    <a:pt x="785507" y="231140"/>
                  </a:lnTo>
                  <a:lnTo>
                    <a:pt x="632218" y="231140"/>
                  </a:lnTo>
                  <a:lnTo>
                    <a:pt x="632218" y="331470"/>
                  </a:lnTo>
                  <a:lnTo>
                    <a:pt x="895616" y="331470"/>
                  </a:lnTo>
                  <a:lnTo>
                    <a:pt x="895616" y="231140"/>
                  </a:lnTo>
                  <a:lnTo>
                    <a:pt x="895616" y="213360"/>
                  </a:lnTo>
                  <a:lnTo>
                    <a:pt x="895616" y="113030"/>
                  </a:lnTo>
                  <a:lnTo>
                    <a:pt x="742327" y="113030"/>
                  </a:lnTo>
                  <a:lnTo>
                    <a:pt x="742327" y="93980"/>
                  </a:lnTo>
                  <a:lnTo>
                    <a:pt x="895616" y="93980"/>
                  </a:lnTo>
                  <a:lnTo>
                    <a:pt x="8956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986271" y="5236464"/>
            <a:ext cx="2578735" cy="1515110"/>
            <a:chOff x="5986271" y="5236464"/>
            <a:chExt cx="2578735" cy="1515110"/>
          </a:xfrm>
        </p:grpSpPr>
        <p:sp>
          <p:nvSpPr>
            <p:cNvPr id="50" name="object 50"/>
            <p:cNvSpPr/>
            <p:nvPr/>
          </p:nvSpPr>
          <p:spPr>
            <a:xfrm>
              <a:off x="5986271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9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3"/>
                  </a:lnTo>
                  <a:lnTo>
                    <a:pt x="372872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6" y="293497"/>
                  </a:lnTo>
                  <a:lnTo>
                    <a:pt x="80517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5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2" y="1100201"/>
                  </a:lnTo>
                  <a:lnTo>
                    <a:pt x="221614" y="1130935"/>
                  </a:lnTo>
                  <a:lnTo>
                    <a:pt x="256666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2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828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8" y="1100201"/>
                  </a:lnTo>
                  <a:lnTo>
                    <a:pt x="2420493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4" y="874013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398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3" y="221614"/>
                  </a:lnTo>
                  <a:lnTo>
                    <a:pt x="2389758" y="188722"/>
                  </a:lnTo>
                  <a:lnTo>
                    <a:pt x="2356866" y="157987"/>
                  </a:lnTo>
                  <a:lnTo>
                    <a:pt x="2321941" y="129666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7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679" y="6525768"/>
              <a:ext cx="1377696" cy="2255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60007" y="5650992"/>
              <a:ext cx="2231136" cy="548639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9268968" y="5236464"/>
            <a:ext cx="2578735" cy="1515110"/>
            <a:chOff x="9268968" y="5236464"/>
            <a:chExt cx="2578735" cy="1515110"/>
          </a:xfrm>
        </p:grpSpPr>
        <p:sp>
          <p:nvSpPr>
            <p:cNvPr id="54" name="object 54"/>
            <p:cNvSpPr/>
            <p:nvPr/>
          </p:nvSpPr>
          <p:spPr>
            <a:xfrm>
              <a:off x="9268968" y="5236464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8" y="1777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5" y="42163"/>
                  </a:lnTo>
                  <a:lnTo>
                    <a:pt x="372872" y="59944"/>
                  </a:lnTo>
                  <a:lnTo>
                    <a:pt x="332485" y="80518"/>
                  </a:lnTo>
                  <a:lnTo>
                    <a:pt x="293624" y="103759"/>
                  </a:lnTo>
                  <a:lnTo>
                    <a:pt x="256666" y="129666"/>
                  </a:lnTo>
                  <a:lnTo>
                    <a:pt x="221614" y="157987"/>
                  </a:lnTo>
                  <a:lnTo>
                    <a:pt x="188722" y="188722"/>
                  </a:lnTo>
                  <a:lnTo>
                    <a:pt x="158114" y="221614"/>
                  </a:lnTo>
                  <a:lnTo>
                    <a:pt x="129793" y="256539"/>
                  </a:lnTo>
                  <a:lnTo>
                    <a:pt x="103885" y="293497"/>
                  </a:lnTo>
                  <a:lnTo>
                    <a:pt x="80517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163" y="874013"/>
                  </a:lnTo>
                  <a:lnTo>
                    <a:pt x="59943" y="916051"/>
                  </a:lnTo>
                  <a:lnTo>
                    <a:pt x="80517" y="956563"/>
                  </a:lnTo>
                  <a:lnTo>
                    <a:pt x="103885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2" y="1100201"/>
                  </a:lnTo>
                  <a:lnTo>
                    <a:pt x="221614" y="1130935"/>
                  </a:lnTo>
                  <a:lnTo>
                    <a:pt x="256666" y="1159256"/>
                  </a:lnTo>
                  <a:lnTo>
                    <a:pt x="293624" y="1185164"/>
                  </a:lnTo>
                  <a:lnTo>
                    <a:pt x="332485" y="1208405"/>
                  </a:lnTo>
                  <a:lnTo>
                    <a:pt x="372872" y="1229106"/>
                  </a:lnTo>
                  <a:lnTo>
                    <a:pt x="415035" y="1246886"/>
                  </a:lnTo>
                  <a:lnTo>
                    <a:pt x="458470" y="1261618"/>
                  </a:lnTo>
                  <a:lnTo>
                    <a:pt x="503300" y="1273428"/>
                  </a:lnTo>
                  <a:lnTo>
                    <a:pt x="549401" y="1281938"/>
                  </a:lnTo>
                  <a:lnTo>
                    <a:pt x="596518" y="1287145"/>
                  </a:lnTo>
                  <a:lnTo>
                    <a:pt x="644651" y="1288923"/>
                  </a:lnTo>
                  <a:lnTo>
                    <a:pt x="1933828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8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0" y="1159256"/>
                  </a:lnTo>
                  <a:lnTo>
                    <a:pt x="2356865" y="1130935"/>
                  </a:lnTo>
                  <a:lnTo>
                    <a:pt x="2389758" y="1100201"/>
                  </a:lnTo>
                  <a:lnTo>
                    <a:pt x="2420492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3"/>
                  </a:lnTo>
                  <a:lnTo>
                    <a:pt x="2518663" y="916051"/>
                  </a:lnTo>
                  <a:lnTo>
                    <a:pt x="2536443" y="874013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1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3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39"/>
                  </a:lnTo>
                  <a:lnTo>
                    <a:pt x="2420492" y="221614"/>
                  </a:lnTo>
                  <a:lnTo>
                    <a:pt x="2389758" y="188722"/>
                  </a:lnTo>
                  <a:lnTo>
                    <a:pt x="2356865" y="157987"/>
                  </a:lnTo>
                  <a:lnTo>
                    <a:pt x="2321940" y="129666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3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7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6376" y="6525768"/>
              <a:ext cx="1377696" cy="22555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189464" y="5760720"/>
              <a:ext cx="186055" cy="390525"/>
            </a:xfrm>
            <a:custGeom>
              <a:avLst/>
              <a:gdLst/>
              <a:ahLst/>
              <a:cxnLst/>
              <a:rect l="l" t="t" r="r" b="b"/>
              <a:pathLst>
                <a:path w="186054" h="390525">
                  <a:moveTo>
                    <a:pt x="118109" y="0"/>
                  </a:moveTo>
                  <a:lnTo>
                    <a:pt x="92201" y="1650"/>
                  </a:lnTo>
                  <a:lnTo>
                    <a:pt x="46481" y="12826"/>
                  </a:lnTo>
                  <a:lnTo>
                    <a:pt x="0" y="44322"/>
                  </a:lnTo>
                  <a:lnTo>
                    <a:pt x="0" y="375157"/>
                  </a:lnTo>
                  <a:lnTo>
                    <a:pt x="42290" y="390143"/>
                  </a:lnTo>
                  <a:lnTo>
                    <a:pt x="42290" y="241172"/>
                  </a:lnTo>
                  <a:lnTo>
                    <a:pt x="179704" y="241045"/>
                  </a:lnTo>
                  <a:lnTo>
                    <a:pt x="185674" y="234314"/>
                  </a:lnTo>
                  <a:lnTo>
                    <a:pt x="109092" y="234314"/>
                  </a:lnTo>
                  <a:lnTo>
                    <a:pt x="93852" y="233679"/>
                  </a:lnTo>
                  <a:lnTo>
                    <a:pt x="77724" y="229742"/>
                  </a:lnTo>
                  <a:lnTo>
                    <a:pt x="60451" y="222630"/>
                  </a:lnTo>
                  <a:lnTo>
                    <a:pt x="42163" y="212470"/>
                  </a:lnTo>
                  <a:lnTo>
                    <a:pt x="42163" y="48513"/>
                  </a:lnTo>
                  <a:lnTo>
                    <a:pt x="58038" y="38988"/>
                  </a:lnTo>
                  <a:lnTo>
                    <a:pt x="100075" y="28320"/>
                  </a:lnTo>
                  <a:lnTo>
                    <a:pt x="184276" y="28320"/>
                  </a:lnTo>
                  <a:lnTo>
                    <a:pt x="179958" y="22987"/>
                  </a:lnTo>
                  <a:lnTo>
                    <a:pt x="162432" y="10413"/>
                  </a:lnTo>
                  <a:lnTo>
                    <a:pt x="141985" y="2920"/>
                  </a:lnTo>
                  <a:lnTo>
                    <a:pt x="118744" y="634"/>
                  </a:lnTo>
                  <a:lnTo>
                    <a:pt x="11810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32136" y="5788152"/>
              <a:ext cx="176783" cy="23622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0454640" y="5760720"/>
              <a:ext cx="213360" cy="263525"/>
            </a:xfrm>
            <a:custGeom>
              <a:avLst/>
              <a:gdLst/>
              <a:ahLst/>
              <a:cxnLst/>
              <a:rect l="l" t="t" r="r" b="b"/>
              <a:pathLst>
                <a:path w="213359" h="263525">
                  <a:moveTo>
                    <a:pt x="42417" y="0"/>
                  </a:moveTo>
                  <a:lnTo>
                    <a:pt x="0" y="14350"/>
                  </a:lnTo>
                  <a:lnTo>
                    <a:pt x="6730" y="219582"/>
                  </a:lnTo>
                  <a:lnTo>
                    <a:pt x="39115" y="252349"/>
                  </a:lnTo>
                  <a:lnTo>
                    <a:pt x="81787" y="263270"/>
                  </a:lnTo>
                  <a:lnTo>
                    <a:pt x="105282" y="262127"/>
                  </a:lnTo>
                  <a:lnTo>
                    <a:pt x="128396" y="258444"/>
                  </a:lnTo>
                  <a:lnTo>
                    <a:pt x="151002" y="252349"/>
                  </a:lnTo>
                  <a:lnTo>
                    <a:pt x="172846" y="243712"/>
                  </a:lnTo>
                  <a:lnTo>
                    <a:pt x="212470" y="243712"/>
                  </a:lnTo>
                  <a:lnTo>
                    <a:pt x="212725" y="235076"/>
                  </a:lnTo>
                  <a:lnTo>
                    <a:pt x="212978" y="235076"/>
                  </a:lnTo>
                  <a:lnTo>
                    <a:pt x="212978" y="234695"/>
                  </a:lnTo>
                  <a:lnTo>
                    <a:pt x="108330" y="234695"/>
                  </a:lnTo>
                  <a:lnTo>
                    <a:pt x="70611" y="226694"/>
                  </a:lnTo>
                  <a:lnTo>
                    <a:pt x="43560" y="189737"/>
                  </a:lnTo>
                  <a:lnTo>
                    <a:pt x="42417" y="176402"/>
                  </a:lnTo>
                  <a:lnTo>
                    <a:pt x="42417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21696" y="5766816"/>
              <a:ext cx="146303" cy="3825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13720" y="5681472"/>
              <a:ext cx="118872" cy="34137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881360" y="5617464"/>
              <a:ext cx="111125" cy="401955"/>
            </a:xfrm>
            <a:custGeom>
              <a:avLst/>
              <a:gdLst/>
              <a:ahLst/>
              <a:cxnLst/>
              <a:rect l="l" t="t" r="r" b="b"/>
              <a:pathLst>
                <a:path w="111125" h="401954">
                  <a:moveTo>
                    <a:pt x="42545" y="0"/>
                  </a:moveTo>
                  <a:lnTo>
                    <a:pt x="0" y="13335"/>
                  </a:lnTo>
                  <a:lnTo>
                    <a:pt x="0" y="401827"/>
                  </a:lnTo>
                  <a:lnTo>
                    <a:pt x="42418" y="401827"/>
                  </a:lnTo>
                  <a:lnTo>
                    <a:pt x="42418" y="207010"/>
                  </a:lnTo>
                  <a:lnTo>
                    <a:pt x="63500" y="193548"/>
                  </a:lnTo>
                  <a:lnTo>
                    <a:pt x="82676" y="184023"/>
                  </a:lnTo>
                  <a:lnTo>
                    <a:pt x="100075" y="178308"/>
                  </a:lnTo>
                  <a:lnTo>
                    <a:pt x="111125" y="176911"/>
                  </a:lnTo>
                  <a:lnTo>
                    <a:pt x="42545" y="176911"/>
                  </a:lnTo>
                  <a:lnTo>
                    <a:pt x="42545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24032" y="5765292"/>
              <a:ext cx="163068" cy="25298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126724" y="5760720"/>
              <a:ext cx="190500" cy="263525"/>
            </a:xfrm>
            <a:custGeom>
              <a:avLst/>
              <a:gdLst/>
              <a:ahLst/>
              <a:cxnLst/>
              <a:rect l="l" t="t" r="r" b="b"/>
              <a:pathLst>
                <a:path w="190500" h="263525">
                  <a:moveTo>
                    <a:pt x="115189" y="0"/>
                  </a:moveTo>
                  <a:lnTo>
                    <a:pt x="48005" y="21716"/>
                  </a:lnTo>
                  <a:lnTo>
                    <a:pt x="17272" y="57657"/>
                  </a:lnTo>
                  <a:lnTo>
                    <a:pt x="1904" y="102107"/>
                  </a:lnTo>
                  <a:lnTo>
                    <a:pt x="0" y="127634"/>
                  </a:lnTo>
                  <a:lnTo>
                    <a:pt x="7111" y="179196"/>
                  </a:lnTo>
                  <a:lnTo>
                    <a:pt x="28194" y="221360"/>
                  </a:lnTo>
                  <a:lnTo>
                    <a:pt x="65404" y="252729"/>
                  </a:lnTo>
                  <a:lnTo>
                    <a:pt x="114807" y="263270"/>
                  </a:lnTo>
                  <a:lnTo>
                    <a:pt x="141097" y="260603"/>
                  </a:lnTo>
                  <a:lnTo>
                    <a:pt x="164592" y="252729"/>
                  </a:lnTo>
                  <a:lnTo>
                    <a:pt x="184911" y="239649"/>
                  </a:lnTo>
                  <a:lnTo>
                    <a:pt x="187705" y="236854"/>
                  </a:lnTo>
                  <a:lnTo>
                    <a:pt x="115570" y="236854"/>
                  </a:lnTo>
                  <a:lnTo>
                    <a:pt x="98171" y="234695"/>
                  </a:lnTo>
                  <a:lnTo>
                    <a:pt x="60071" y="200278"/>
                  </a:lnTo>
                  <a:lnTo>
                    <a:pt x="46481" y="148462"/>
                  </a:lnTo>
                  <a:lnTo>
                    <a:pt x="45593" y="127634"/>
                  </a:lnTo>
                  <a:lnTo>
                    <a:pt x="49910" y="85978"/>
                  </a:lnTo>
                  <a:lnTo>
                    <a:pt x="62865" y="55499"/>
                  </a:lnTo>
                  <a:lnTo>
                    <a:pt x="84581" y="36321"/>
                  </a:lnTo>
                  <a:lnTo>
                    <a:pt x="114807" y="28828"/>
                  </a:lnTo>
                  <a:lnTo>
                    <a:pt x="190246" y="28828"/>
                  </a:lnTo>
                  <a:lnTo>
                    <a:pt x="182752" y="21716"/>
                  </a:lnTo>
                  <a:lnTo>
                    <a:pt x="162686" y="9651"/>
                  </a:lnTo>
                  <a:lnTo>
                    <a:pt x="140080" y="2412"/>
                  </a:lnTo>
                  <a:lnTo>
                    <a:pt x="115189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41024" y="5789676"/>
              <a:ext cx="117348" cy="20878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1396472" y="5760720"/>
              <a:ext cx="190500" cy="259079"/>
            </a:xfrm>
            <a:custGeom>
              <a:avLst/>
              <a:gdLst/>
              <a:ahLst/>
              <a:cxnLst/>
              <a:rect l="l" t="t" r="r" b="b"/>
              <a:pathLst>
                <a:path w="190500" h="259079">
                  <a:moveTo>
                    <a:pt x="125856" y="126"/>
                  </a:moveTo>
                  <a:lnTo>
                    <a:pt x="118363" y="0"/>
                  </a:lnTo>
                  <a:lnTo>
                    <a:pt x="81406" y="4190"/>
                  </a:lnTo>
                  <a:lnTo>
                    <a:pt x="35051" y="20192"/>
                  </a:lnTo>
                  <a:lnTo>
                    <a:pt x="0" y="42037"/>
                  </a:lnTo>
                  <a:lnTo>
                    <a:pt x="0" y="258571"/>
                  </a:lnTo>
                  <a:lnTo>
                    <a:pt x="42418" y="258571"/>
                  </a:lnTo>
                  <a:lnTo>
                    <a:pt x="42418" y="47243"/>
                  </a:lnTo>
                  <a:lnTo>
                    <a:pt x="56133" y="38862"/>
                  </a:lnTo>
                  <a:lnTo>
                    <a:pt x="70357" y="32765"/>
                  </a:lnTo>
                  <a:lnTo>
                    <a:pt x="84835" y="29082"/>
                  </a:lnTo>
                  <a:lnTo>
                    <a:pt x="99822" y="27685"/>
                  </a:lnTo>
                  <a:lnTo>
                    <a:pt x="190373" y="27685"/>
                  </a:lnTo>
                  <a:lnTo>
                    <a:pt x="169418" y="11049"/>
                  </a:lnTo>
                  <a:lnTo>
                    <a:pt x="125856" y="126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95532" y="5788152"/>
              <a:ext cx="105155" cy="2301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12808" y="5629656"/>
              <a:ext cx="527303" cy="533400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12588240" y="5236464"/>
            <a:ext cx="2575560" cy="1515110"/>
            <a:chOff x="12588240" y="5236464"/>
            <a:chExt cx="2575560" cy="1515110"/>
          </a:xfrm>
        </p:grpSpPr>
        <p:sp>
          <p:nvSpPr>
            <p:cNvPr id="69" name="object 69"/>
            <p:cNvSpPr/>
            <p:nvPr/>
          </p:nvSpPr>
          <p:spPr>
            <a:xfrm>
              <a:off x="12588240" y="5236464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796" y="0"/>
                  </a:moveTo>
                  <a:lnTo>
                    <a:pt x="643890" y="0"/>
                  </a:lnTo>
                  <a:lnTo>
                    <a:pt x="595883" y="1777"/>
                  </a:lnTo>
                  <a:lnTo>
                    <a:pt x="548767" y="6985"/>
                  </a:lnTo>
                  <a:lnTo>
                    <a:pt x="502792" y="15494"/>
                  </a:lnTo>
                  <a:lnTo>
                    <a:pt x="457961" y="27305"/>
                  </a:lnTo>
                  <a:lnTo>
                    <a:pt x="414527" y="42163"/>
                  </a:lnTo>
                  <a:lnTo>
                    <a:pt x="372490" y="59944"/>
                  </a:lnTo>
                  <a:lnTo>
                    <a:pt x="332104" y="80518"/>
                  </a:lnTo>
                  <a:lnTo>
                    <a:pt x="293369" y="103759"/>
                  </a:lnTo>
                  <a:lnTo>
                    <a:pt x="256285" y="129666"/>
                  </a:lnTo>
                  <a:lnTo>
                    <a:pt x="221360" y="157987"/>
                  </a:lnTo>
                  <a:lnTo>
                    <a:pt x="188594" y="188722"/>
                  </a:lnTo>
                  <a:lnTo>
                    <a:pt x="157860" y="221614"/>
                  </a:lnTo>
                  <a:lnTo>
                    <a:pt x="129539" y="256539"/>
                  </a:lnTo>
                  <a:lnTo>
                    <a:pt x="103758" y="293497"/>
                  </a:lnTo>
                  <a:lnTo>
                    <a:pt x="80390" y="332359"/>
                  </a:lnTo>
                  <a:lnTo>
                    <a:pt x="59816" y="372872"/>
                  </a:lnTo>
                  <a:lnTo>
                    <a:pt x="42036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1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036" y="874013"/>
                  </a:lnTo>
                  <a:lnTo>
                    <a:pt x="59816" y="916051"/>
                  </a:lnTo>
                  <a:lnTo>
                    <a:pt x="80390" y="956563"/>
                  </a:lnTo>
                  <a:lnTo>
                    <a:pt x="103758" y="995426"/>
                  </a:lnTo>
                  <a:lnTo>
                    <a:pt x="129539" y="1032383"/>
                  </a:lnTo>
                  <a:lnTo>
                    <a:pt x="157860" y="1067308"/>
                  </a:lnTo>
                  <a:lnTo>
                    <a:pt x="188594" y="1100201"/>
                  </a:lnTo>
                  <a:lnTo>
                    <a:pt x="221360" y="1130935"/>
                  </a:lnTo>
                  <a:lnTo>
                    <a:pt x="256285" y="1159256"/>
                  </a:lnTo>
                  <a:lnTo>
                    <a:pt x="293369" y="1185164"/>
                  </a:lnTo>
                  <a:lnTo>
                    <a:pt x="332104" y="1208405"/>
                  </a:lnTo>
                  <a:lnTo>
                    <a:pt x="372490" y="1229106"/>
                  </a:lnTo>
                  <a:lnTo>
                    <a:pt x="414527" y="1246886"/>
                  </a:lnTo>
                  <a:lnTo>
                    <a:pt x="457961" y="1261618"/>
                  </a:lnTo>
                  <a:lnTo>
                    <a:pt x="502792" y="1273428"/>
                  </a:lnTo>
                  <a:lnTo>
                    <a:pt x="548767" y="1281938"/>
                  </a:lnTo>
                  <a:lnTo>
                    <a:pt x="595883" y="1287145"/>
                  </a:lnTo>
                  <a:lnTo>
                    <a:pt x="643890" y="1288923"/>
                  </a:lnTo>
                  <a:lnTo>
                    <a:pt x="1931669" y="1288923"/>
                  </a:lnTo>
                  <a:lnTo>
                    <a:pt x="1979802" y="1287145"/>
                  </a:lnTo>
                  <a:lnTo>
                    <a:pt x="2026919" y="1281938"/>
                  </a:lnTo>
                  <a:lnTo>
                    <a:pt x="2072894" y="1273428"/>
                  </a:lnTo>
                  <a:lnTo>
                    <a:pt x="2117598" y="1261618"/>
                  </a:lnTo>
                  <a:lnTo>
                    <a:pt x="2161158" y="1246886"/>
                  </a:lnTo>
                  <a:lnTo>
                    <a:pt x="2203069" y="1229106"/>
                  </a:lnTo>
                  <a:lnTo>
                    <a:pt x="2243581" y="1208405"/>
                  </a:lnTo>
                  <a:lnTo>
                    <a:pt x="2282317" y="1185164"/>
                  </a:lnTo>
                  <a:lnTo>
                    <a:pt x="2319146" y="1159256"/>
                  </a:lnTo>
                  <a:lnTo>
                    <a:pt x="2354198" y="1130935"/>
                  </a:lnTo>
                  <a:lnTo>
                    <a:pt x="2387092" y="1100201"/>
                  </a:lnTo>
                  <a:lnTo>
                    <a:pt x="2417698" y="1067308"/>
                  </a:lnTo>
                  <a:lnTo>
                    <a:pt x="2446019" y="1032383"/>
                  </a:lnTo>
                  <a:lnTo>
                    <a:pt x="2471927" y="995426"/>
                  </a:lnTo>
                  <a:lnTo>
                    <a:pt x="2495169" y="956563"/>
                  </a:lnTo>
                  <a:lnTo>
                    <a:pt x="2515742" y="916051"/>
                  </a:lnTo>
                  <a:lnTo>
                    <a:pt x="2533523" y="874013"/>
                  </a:lnTo>
                  <a:lnTo>
                    <a:pt x="2548381" y="830580"/>
                  </a:lnTo>
                  <a:lnTo>
                    <a:pt x="2560065" y="785749"/>
                  </a:lnTo>
                  <a:lnTo>
                    <a:pt x="2568575" y="739648"/>
                  </a:lnTo>
                  <a:lnTo>
                    <a:pt x="2573781" y="692531"/>
                  </a:lnTo>
                  <a:lnTo>
                    <a:pt x="2575559" y="644398"/>
                  </a:lnTo>
                  <a:lnTo>
                    <a:pt x="2573781" y="596391"/>
                  </a:lnTo>
                  <a:lnTo>
                    <a:pt x="2568575" y="549275"/>
                  </a:lnTo>
                  <a:lnTo>
                    <a:pt x="2560065" y="503174"/>
                  </a:lnTo>
                  <a:lnTo>
                    <a:pt x="2548381" y="458343"/>
                  </a:lnTo>
                  <a:lnTo>
                    <a:pt x="2533523" y="414909"/>
                  </a:lnTo>
                  <a:lnTo>
                    <a:pt x="2515742" y="372872"/>
                  </a:lnTo>
                  <a:lnTo>
                    <a:pt x="2495169" y="332359"/>
                  </a:lnTo>
                  <a:lnTo>
                    <a:pt x="2471927" y="293497"/>
                  </a:lnTo>
                  <a:lnTo>
                    <a:pt x="2446019" y="256539"/>
                  </a:lnTo>
                  <a:lnTo>
                    <a:pt x="2417698" y="221614"/>
                  </a:lnTo>
                  <a:lnTo>
                    <a:pt x="2387092" y="188722"/>
                  </a:lnTo>
                  <a:lnTo>
                    <a:pt x="2354198" y="157987"/>
                  </a:lnTo>
                  <a:lnTo>
                    <a:pt x="2319146" y="129666"/>
                  </a:lnTo>
                  <a:lnTo>
                    <a:pt x="2282317" y="103759"/>
                  </a:lnTo>
                  <a:lnTo>
                    <a:pt x="2243581" y="80518"/>
                  </a:lnTo>
                  <a:lnTo>
                    <a:pt x="2203069" y="59944"/>
                  </a:lnTo>
                  <a:lnTo>
                    <a:pt x="2161158" y="42163"/>
                  </a:lnTo>
                  <a:lnTo>
                    <a:pt x="2117598" y="27305"/>
                  </a:lnTo>
                  <a:lnTo>
                    <a:pt x="2072894" y="15494"/>
                  </a:lnTo>
                  <a:lnTo>
                    <a:pt x="2026919" y="6985"/>
                  </a:lnTo>
                  <a:lnTo>
                    <a:pt x="1979802" y="1777"/>
                  </a:lnTo>
                  <a:lnTo>
                    <a:pt x="1931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5648" y="6525768"/>
              <a:ext cx="1377696" cy="22555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3011912" y="5373623"/>
              <a:ext cx="1929130" cy="1005840"/>
            </a:xfrm>
            <a:custGeom>
              <a:avLst/>
              <a:gdLst/>
              <a:ahLst/>
              <a:cxnLst/>
              <a:rect l="l" t="t" r="r" b="b"/>
              <a:pathLst>
                <a:path w="1929130" h="1005839">
                  <a:moveTo>
                    <a:pt x="440309" y="662178"/>
                  </a:moveTo>
                  <a:lnTo>
                    <a:pt x="423291" y="625221"/>
                  </a:lnTo>
                  <a:lnTo>
                    <a:pt x="376555" y="613283"/>
                  </a:lnTo>
                  <a:lnTo>
                    <a:pt x="349377" y="616839"/>
                  </a:lnTo>
                  <a:lnTo>
                    <a:pt x="328549" y="629412"/>
                  </a:lnTo>
                  <a:lnTo>
                    <a:pt x="314325" y="650367"/>
                  </a:lnTo>
                  <a:lnTo>
                    <a:pt x="216649" y="869061"/>
                  </a:lnTo>
                  <a:lnTo>
                    <a:pt x="122428" y="650367"/>
                  </a:lnTo>
                  <a:lnTo>
                    <a:pt x="108318" y="629412"/>
                  </a:lnTo>
                  <a:lnTo>
                    <a:pt x="87376" y="616839"/>
                  </a:lnTo>
                  <a:lnTo>
                    <a:pt x="59944" y="613283"/>
                  </a:lnTo>
                  <a:lnTo>
                    <a:pt x="26289" y="619252"/>
                  </a:lnTo>
                  <a:lnTo>
                    <a:pt x="13068" y="625221"/>
                  </a:lnTo>
                  <a:lnTo>
                    <a:pt x="3670" y="633857"/>
                  </a:lnTo>
                  <a:lnTo>
                    <a:pt x="0" y="641985"/>
                  </a:lnTo>
                  <a:lnTo>
                    <a:pt x="0" y="915924"/>
                  </a:lnTo>
                  <a:lnTo>
                    <a:pt x="60198" y="915924"/>
                  </a:lnTo>
                  <a:lnTo>
                    <a:pt x="60198" y="662178"/>
                  </a:lnTo>
                  <a:lnTo>
                    <a:pt x="169418" y="900303"/>
                  </a:lnTo>
                  <a:lnTo>
                    <a:pt x="218694" y="919861"/>
                  </a:lnTo>
                  <a:lnTo>
                    <a:pt x="239395" y="917956"/>
                  </a:lnTo>
                  <a:lnTo>
                    <a:pt x="255270" y="911606"/>
                  </a:lnTo>
                  <a:lnTo>
                    <a:pt x="267195" y="900303"/>
                  </a:lnTo>
                  <a:lnTo>
                    <a:pt x="276847" y="883412"/>
                  </a:lnTo>
                  <a:lnTo>
                    <a:pt x="283464" y="869061"/>
                  </a:lnTo>
                  <a:lnTo>
                    <a:pt x="376047" y="662178"/>
                  </a:lnTo>
                  <a:lnTo>
                    <a:pt x="376047" y="915924"/>
                  </a:lnTo>
                  <a:lnTo>
                    <a:pt x="440309" y="915924"/>
                  </a:lnTo>
                  <a:lnTo>
                    <a:pt x="440309" y="662178"/>
                  </a:lnTo>
                  <a:close/>
                </a:path>
                <a:path w="1929130" h="1005839">
                  <a:moveTo>
                    <a:pt x="798703" y="708533"/>
                  </a:moveTo>
                  <a:lnTo>
                    <a:pt x="734441" y="708533"/>
                  </a:lnTo>
                  <a:lnTo>
                    <a:pt x="734441" y="875030"/>
                  </a:lnTo>
                  <a:lnTo>
                    <a:pt x="595122" y="875030"/>
                  </a:lnTo>
                  <a:lnTo>
                    <a:pt x="558419" y="856234"/>
                  </a:lnTo>
                  <a:lnTo>
                    <a:pt x="557657" y="848868"/>
                  </a:lnTo>
                  <a:lnTo>
                    <a:pt x="557657" y="709422"/>
                  </a:lnTo>
                  <a:lnTo>
                    <a:pt x="493522" y="709422"/>
                  </a:lnTo>
                  <a:lnTo>
                    <a:pt x="493522" y="853313"/>
                  </a:lnTo>
                  <a:lnTo>
                    <a:pt x="501142" y="876300"/>
                  </a:lnTo>
                  <a:lnTo>
                    <a:pt x="522224" y="895477"/>
                  </a:lnTo>
                  <a:lnTo>
                    <a:pt x="555117" y="908812"/>
                  </a:lnTo>
                  <a:lnTo>
                    <a:pt x="598043" y="914019"/>
                  </a:lnTo>
                  <a:lnTo>
                    <a:pt x="733933" y="914019"/>
                  </a:lnTo>
                  <a:lnTo>
                    <a:pt x="734060" y="938022"/>
                  </a:lnTo>
                  <a:lnTo>
                    <a:pt x="731266" y="947674"/>
                  </a:lnTo>
                  <a:lnTo>
                    <a:pt x="720725" y="956818"/>
                  </a:lnTo>
                  <a:lnTo>
                    <a:pt x="697611" y="962787"/>
                  </a:lnTo>
                  <a:lnTo>
                    <a:pt x="495046" y="962787"/>
                  </a:lnTo>
                  <a:lnTo>
                    <a:pt x="495046" y="1005586"/>
                  </a:lnTo>
                  <a:lnTo>
                    <a:pt x="697103" y="1005586"/>
                  </a:lnTo>
                  <a:lnTo>
                    <a:pt x="726694" y="1002538"/>
                  </a:lnTo>
                  <a:lnTo>
                    <a:pt x="760095" y="991997"/>
                  </a:lnTo>
                  <a:lnTo>
                    <a:pt x="787400" y="971042"/>
                  </a:lnTo>
                  <a:lnTo>
                    <a:pt x="798703" y="936625"/>
                  </a:lnTo>
                  <a:lnTo>
                    <a:pt x="798703" y="708533"/>
                  </a:lnTo>
                  <a:close/>
                </a:path>
                <a:path w="1929130" h="1005839">
                  <a:moveTo>
                    <a:pt x="1390904" y="140843"/>
                  </a:moveTo>
                  <a:lnTo>
                    <a:pt x="1387983" y="137033"/>
                  </a:lnTo>
                  <a:lnTo>
                    <a:pt x="1387475" y="133223"/>
                  </a:lnTo>
                  <a:lnTo>
                    <a:pt x="1384935" y="130683"/>
                  </a:lnTo>
                  <a:lnTo>
                    <a:pt x="1382014" y="125603"/>
                  </a:lnTo>
                  <a:lnTo>
                    <a:pt x="1375664" y="123063"/>
                  </a:lnTo>
                  <a:lnTo>
                    <a:pt x="1371727" y="119253"/>
                  </a:lnTo>
                  <a:lnTo>
                    <a:pt x="1358265" y="119253"/>
                  </a:lnTo>
                  <a:lnTo>
                    <a:pt x="1351661" y="121793"/>
                  </a:lnTo>
                  <a:lnTo>
                    <a:pt x="1352550" y="121793"/>
                  </a:lnTo>
                  <a:lnTo>
                    <a:pt x="1355979" y="128143"/>
                  </a:lnTo>
                  <a:lnTo>
                    <a:pt x="1360043" y="133223"/>
                  </a:lnTo>
                  <a:lnTo>
                    <a:pt x="1364361" y="137033"/>
                  </a:lnTo>
                  <a:lnTo>
                    <a:pt x="1368298" y="142113"/>
                  </a:lnTo>
                  <a:lnTo>
                    <a:pt x="1379601" y="166243"/>
                  </a:lnTo>
                  <a:lnTo>
                    <a:pt x="1380617" y="164973"/>
                  </a:lnTo>
                  <a:lnTo>
                    <a:pt x="1385062" y="161163"/>
                  </a:lnTo>
                  <a:lnTo>
                    <a:pt x="1388237" y="156083"/>
                  </a:lnTo>
                  <a:lnTo>
                    <a:pt x="1390269" y="148463"/>
                  </a:lnTo>
                  <a:lnTo>
                    <a:pt x="1390904" y="140843"/>
                  </a:lnTo>
                  <a:close/>
                </a:path>
                <a:path w="1929130" h="1005839">
                  <a:moveTo>
                    <a:pt x="1929003" y="706882"/>
                  </a:moveTo>
                  <a:lnTo>
                    <a:pt x="1925574" y="701802"/>
                  </a:lnTo>
                  <a:lnTo>
                    <a:pt x="1924558" y="695579"/>
                  </a:lnTo>
                  <a:lnTo>
                    <a:pt x="1921129" y="691769"/>
                  </a:lnTo>
                  <a:lnTo>
                    <a:pt x="1906397" y="676529"/>
                  </a:lnTo>
                  <a:lnTo>
                    <a:pt x="1895094" y="662559"/>
                  </a:lnTo>
                  <a:lnTo>
                    <a:pt x="1882648" y="649859"/>
                  </a:lnTo>
                  <a:lnTo>
                    <a:pt x="1869440" y="638429"/>
                  </a:lnTo>
                  <a:lnTo>
                    <a:pt x="1855343" y="626999"/>
                  </a:lnTo>
                  <a:lnTo>
                    <a:pt x="1823593" y="607949"/>
                  </a:lnTo>
                  <a:lnTo>
                    <a:pt x="1808226" y="596519"/>
                  </a:lnTo>
                  <a:lnTo>
                    <a:pt x="1797939" y="582549"/>
                  </a:lnTo>
                  <a:lnTo>
                    <a:pt x="1806321" y="581279"/>
                  </a:lnTo>
                  <a:lnTo>
                    <a:pt x="1831848" y="573659"/>
                  </a:lnTo>
                  <a:lnTo>
                    <a:pt x="1844040" y="572389"/>
                  </a:lnTo>
                  <a:lnTo>
                    <a:pt x="1868297" y="568579"/>
                  </a:lnTo>
                  <a:lnTo>
                    <a:pt x="1880870" y="566039"/>
                  </a:lnTo>
                  <a:lnTo>
                    <a:pt x="1888744" y="564769"/>
                  </a:lnTo>
                  <a:lnTo>
                    <a:pt x="1904365" y="559689"/>
                  </a:lnTo>
                  <a:lnTo>
                    <a:pt x="1904365" y="554609"/>
                  </a:lnTo>
                  <a:lnTo>
                    <a:pt x="1898142" y="548259"/>
                  </a:lnTo>
                  <a:lnTo>
                    <a:pt x="1886458" y="533019"/>
                  </a:lnTo>
                  <a:lnTo>
                    <a:pt x="1879854" y="525399"/>
                  </a:lnTo>
                  <a:lnTo>
                    <a:pt x="1860677" y="510159"/>
                  </a:lnTo>
                  <a:lnTo>
                    <a:pt x="1840738" y="493776"/>
                  </a:lnTo>
                  <a:lnTo>
                    <a:pt x="1798955" y="465836"/>
                  </a:lnTo>
                  <a:lnTo>
                    <a:pt x="1786763" y="458216"/>
                  </a:lnTo>
                  <a:lnTo>
                    <a:pt x="1773809" y="453136"/>
                  </a:lnTo>
                  <a:lnTo>
                    <a:pt x="1747901" y="440436"/>
                  </a:lnTo>
                  <a:lnTo>
                    <a:pt x="1741932" y="437896"/>
                  </a:lnTo>
                  <a:lnTo>
                    <a:pt x="1732153" y="436626"/>
                  </a:lnTo>
                  <a:lnTo>
                    <a:pt x="1722755" y="422656"/>
                  </a:lnTo>
                  <a:lnTo>
                    <a:pt x="1717802" y="413766"/>
                  </a:lnTo>
                  <a:lnTo>
                    <a:pt x="1708658" y="393446"/>
                  </a:lnTo>
                  <a:lnTo>
                    <a:pt x="1697990" y="373126"/>
                  </a:lnTo>
                  <a:lnTo>
                    <a:pt x="1687703" y="351536"/>
                  </a:lnTo>
                  <a:lnTo>
                    <a:pt x="1677797" y="329946"/>
                  </a:lnTo>
                  <a:lnTo>
                    <a:pt x="1668399" y="307086"/>
                  </a:lnTo>
                  <a:lnTo>
                    <a:pt x="1643380" y="251333"/>
                  </a:lnTo>
                  <a:lnTo>
                    <a:pt x="1612265" y="205613"/>
                  </a:lnTo>
                  <a:lnTo>
                    <a:pt x="1579118" y="164973"/>
                  </a:lnTo>
                  <a:lnTo>
                    <a:pt x="1542288" y="129413"/>
                  </a:lnTo>
                  <a:lnTo>
                    <a:pt x="1500886" y="97790"/>
                  </a:lnTo>
                  <a:lnTo>
                    <a:pt x="1453515" y="67310"/>
                  </a:lnTo>
                  <a:lnTo>
                    <a:pt x="1407795" y="50800"/>
                  </a:lnTo>
                  <a:lnTo>
                    <a:pt x="1354074" y="45720"/>
                  </a:lnTo>
                  <a:lnTo>
                    <a:pt x="1348232" y="41910"/>
                  </a:lnTo>
                  <a:lnTo>
                    <a:pt x="1336802" y="31750"/>
                  </a:lnTo>
                  <a:lnTo>
                    <a:pt x="1331468" y="27940"/>
                  </a:lnTo>
                  <a:lnTo>
                    <a:pt x="1303782" y="12700"/>
                  </a:lnTo>
                  <a:lnTo>
                    <a:pt x="1268349" y="0"/>
                  </a:lnTo>
                  <a:lnTo>
                    <a:pt x="1234440" y="0"/>
                  </a:lnTo>
                  <a:lnTo>
                    <a:pt x="1210818" y="22860"/>
                  </a:lnTo>
                  <a:lnTo>
                    <a:pt x="1208405" y="45720"/>
                  </a:lnTo>
                  <a:lnTo>
                    <a:pt x="1217041" y="68580"/>
                  </a:lnTo>
                  <a:lnTo>
                    <a:pt x="1230122" y="87630"/>
                  </a:lnTo>
                  <a:lnTo>
                    <a:pt x="1241552" y="102743"/>
                  </a:lnTo>
                  <a:lnTo>
                    <a:pt x="1248156" y="110363"/>
                  </a:lnTo>
                  <a:lnTo>
                    <a:pt x="1255014" y="120523"/>
                  </a:lnTo>
                  <a:lnTo>
                    <a:pt x="1261364" y="129413"/>
                  </a:lnTo>
                  <a:lnTo>
                    <a:pt x="1266571" y="139573"/>
                  </a:lnTo>
                  <a:lnTo>
                    <a:pt x="1268730" y="145923"/>
                  </a:lnTo>
                  <a:lnTo>
                    <a:pt x="1272286" y="158623"/>
                  </a:lnTo>
                  <a:lnTo>
                    <a:pt x="1280287" y="181483"/>
                  </a:lnTo>
                  <a:lnTo>
                    <a:pt x="1286256" y="199263"/>
                  </a:lnTo>
                  <a:lnTo>
                    <a:pt x="1292733" y="215773"/>
                  </a:lnTo>
                  <a:lnTo>
                    <a:pt x="1299972" y="231013"/>
                  </a:lnTo>
                  <a:lnTo>
                    <a:pt x="1304163" y="238633"/>
                  </a:lnTo>
                  <a:lnTo>
                    <a:pt x="1308481" y="247523"/>
                  </a:lnTo>
                  <a:lnTo>
                    <a:pt x="1313180" y="255143"/>
                  </a:lnTo>
                  <a:lnTo>
                    <a:pt x="1318133" y="261493"/>
                  </a:lnTo>
                  <a:lnTo>
                    <a:pt x="1322070" y="267843"/>
                  </a:lnTo>
                  <a:lnTo>
                    <a:pt x="1328928" y="270383"/>
                  </a:lnTo>
                  <a:lnTo>
                    <a:pt x="1330325" y="279273"/>
                  </a:lnTo>
                  <a:lnTo>
                    <a:pt x="1326261" y="286893"/>
                  </a:lnTo>
                  <a:lnTo>
                    <a:pt x="1323594" y="295783"/>
                  </a:lnTo>
                  <a:lnTo>
                    <a:pt x="1321562" y="305816"/>
                  </a:lnTo>
                  <a:lnTo>
                    <a:pt x="1319149" y="315976"/>
                  </a:lnTo>
                  <a:lnTo>
                    <a:pt x="1310386" y="359156"/>
                  </a:lnTo>
                  <a:lnTo>
                    <a:pt x="1310259" y="403606"/>
                  </a:lnTo>
                  <a:lnTo>
                    <a:pt x="1318006" y="445516"/>
                  </a:lnTo>
                  <a:lnTo>
                    <a:pt x="1333373" y="481076"/>
                  </a:lnTo>
                  <a:lnTo>
                    <a:pt x="1367282" y="511429"/>
                  </a:lnTo>
                  <a:lnTo>
                    <a:pt x="1384808" y="510159"/>
                  </a:lnTo>
                  <a:lnTo>
                    <a:pt x="1397000" y="500126"/>
                  </a:lnTo>
                  <a:lnTo>
                    <a:pt x="1402080" y="486156"/>
                  </a:lnTo>
                  <a:lnTo>
                    <a:pt x="1370584" y="486156"/>
                  </a:lnTo>
                  <a:lnTo>
                    <a:pt x="1348105" y="462026"/>
                  </a:lnTo>
                  <a:lnTo>
                    <a:pt x="1334897" y="422656"/>
                  </a:lnTo>
                  <a:lnTo>
                    <a:pt x="1332484" y="352806"/>
                  </a:lnTo>
                  <a:lnTo>
                    <a:pt x="1339215" y="319786"/>
                  </a:lnTo>
                  <a:lnTo>
                    <a:pt x="1348867" y="293243"/>
                  </a:lnTo>
                  <a:lnTo>
                    <a:pt x="1352550" y="278003"/>
                  </a:lnTo>
                  <a:lnTo>
                    <a:pt x="1351534" y="267843"/>
                  </a:lnTo>
                  <a:lnTo>
                    <a:pt x="1348105" y="261493"/>
                  </a:lnTo>
                  <a:lnTo>
                    <a:pt x="1323721" y="229743"/>
                  </a:lnTo>
                  <a:lnTo>
                    <a:pt x="1307719" y="192913"/>
                  </a:lnTo>
                  <a:lnTo>
                    <a:pt x="1293749" y="148463"/>
                  </a:lnTo>
                  <a:lnTo>
                    <a:pt x="1267206" y="98933"/>
                  </a:lnTo>
                  <a:lnTo>
                    <a:pt x="1260729" y="90170"/>
                  </a:lnTo>
                  <a:lnTo>
                    <a:pt x="1253617" y="80010"/>
                  </a:lnTo>
                  <a:lnTo>
                    <a:pt x="1246505" y="71120"/>
                  </a:lnTo>
                  <a:lnTo>
                    <a:pt x="1239774" y="62230"/>
                  </a:lnTo>
                  <a:lnTo>
                    <a:pt x="1233678" y="52070"/>
                  </a:lnTo>
                  <a:lnTo>
                    <a:pt x="1227836" y="36830"/>
                  </a:lnTo>
                  <a:lnTo>
                    <a:pt x="1231773" y="31750"/>
                  </a:lnTo>
                  <a:lnTo>
                    <a:pt x="1232662" y="27940"/>
                  </a:lnTo>
                  <a:lnTo>
                    <a:pt x="1234694" y="25400"/>
                  </a:lnTo>
                  <a:lnTo>
                    <a:pt x="1238631" y="25400"/>
                  </a:lnTo>
                  <a:lnTo>
                    <a:pt x="1245235" y="22860"/>
                  </a:lnTo>
                  <a:lnTo>
                    <a:pt x="1282573" y="34290"/>
                  </a:lnTo>
                  <a:lnTo>
                    <a:pt x="1318133" y="54610"/>
                  </a:lnTo>
                  <a:lnTo>
                    <a:pt x="1323340" y="58420"/>
                  </a:lnTo>
                  <a:lnTo>
                    <a:pt x="1328928" y="63500"/>
                  </a:lnTo>
                  <a:lnTo>
                    <a:pt x="1334770" y="67310"/>
                  </a:lnTo>
                  <a:lnTo>
                    <a:pt x="1341120" y="71120"/>
                  </a:lnTo>
                  <a:lnTo>
                    <a:pt x="1351534" y="71120"/>
                  </a:lnTo>
                  <a:lnTo>
                    <a:pt x="1375918" y="73660"/>
                  </a:lnTo>
                  <a:lnTo>
                    <a:pt x="1387983" y="73660"/>
                  </a:lnTo>
                  <a:lnTo>
                    <a:pt x="1399540" y="76200"/>
                  </a:lnTo>
                  <a:lnTo>
                    <a:pt x="1436751" y="91440"/>
                  </a:lnTo>
                  <a:lnTo>
                    <a:pt x="1470279" y="110363"/>
                  </a:lnTo>
                  <a:lnTo>
                    <a:pt x="1507363" y="137033"/>
                  </a:lnTo>
                  <a:lnTo>
                    <a:pt x="1541526" y="167513"/>
                  </a:lnTo>
                  <a:lnTo>
                    <a:pt x="1572514" y="200533"/>
                  </a:lnTo>
                  <a:lnTo>
                    <a:pt x="1599819" y="238633"/>
                  </a:lnTo>
                  <a:lnTo>
                    <a:pt x="1623187" y="279273"/>
                  </a:lnTo>
                  <a:lnTo>
                    <a:pt x="1636903" y="312166"/>
                  </a:lnTo>
                  <a:lnTo>
                    <a:pt x="1653667" y="348996"/>
                  </a:lnTo>
                  <a:lnTo>
                    <a:pt x="1662176" y="366776"/>
                  </a:lnTo>
                  <a:lnTo>
                    <a:pt x="1670304" y="384556"/>
                  </a:lnTo>
                  <a:lnTo>
                    <a:pt x="1694942" y="435356"/>
                  </a:lnTo>
                  <a:lnTo>
                    <a:pt x="1727962" y="463296"/>
                  </a:lnTo>
                  <a:lnTo>
                    <a:pt x="1742821" y="468376"/>
                  </a:lnTo>
                  <a:lnTo>
                    <a:pt x="1763395" y="474726"/>
                  </a:lnTo>
                  <a:lnTo>
                    <a:pt x="1781429" y="482346"/>
                  </a:lnTo>
                  <a:lnTo>
                    <a:pt x="1789049" y="486156"/>
                  </a:lnTo>
                  <a:lnTo>
                    <a:pt x="1801495" y="493776"/>
                  </a:lnTo>
                  <a:lnTo>
                    <a:pt x="1813941" y="502539"/>
                  </a:lnTo>
                  <a:lnTo>
                    <a:pt x="1826133" y="510159"/>
                  </a:lnTo>
                  <a:lnTo>
                    <a:pt x="1838071" y="519049"/>
                  </a:lnTo>
                  <a:lnTo>
                    <a:pt x="1846453" y="524129"/>
                  </a:lnTo>
                  <a:lnTo>
                    <a:pt x="1857375" y="531749"/>
                  </a:lnTo>
                  <a:lnTo>
                    <a:pt x="1867154" y="539369"/>
                  </a:lnTo>
                  <a:lnTo>
                    <a:pt x="1871980" y="546989"/>
                  </a:lnTo>
                  <a:lnTo>
                    <a:pt x="1844167" y="546989"/>
                  </a:lnTo>
                  <a:lnTo>
                    <a:pt x="1819275" y="549529"/>
                  </a:lnTo>
                  <a:lnTo>
                    <a:pt x="1796923" y="554609"/>
                  </a:lnTo>
                  <a:lnTo>
                    <a:pt x="1776857" y="560959"/>
                  </a:lnTo>
                  <a:lnTo>
                    <a:pt x="1769491" y="563499"/>
                  </a:lnTo>
                  <a:lnTo>
                    <a:pt x="1757680" y="563499"/>
                  </a:lnTo>
                  <a:lnTo>
                    <a:pt x="1756664" y="573659"/>
                  </a:lnTo>
                  <a:lnTo>
                    <a:pt x="1760601" y="577469"/>
                  </a:lnTo>
                  <a:lnTo>
                    <a:pt x="1761109" y="583819"/>
                  </a:lnTo>
                  <a:lnTo>
                    <a:pt x="1775968" y="605409"/>
                  </a:lnTo>
                  <a:lnTo>
                    <a:pt x="1782953" y="613029"/>
                  </a:lnTo>
                  <a:lnTo>
                    <a:pt x="1790065" y="619379"/>
                  </a:lnTo>
                  <a:lnTo>
                    <a:pt x="1797812" y="624459"/>
                  </a:lnTo>
                  <a:lnTo>
                    <a:pt x="1805559" y="630809"/>
                  </a:lnTo>
                  <a:lnTo>
                    <a:pt x="1813433" y="635889"/>
                  </a:lnTo>
                  <a:lnTo>
                    <a:pt x="1821434" y="642239"/>
                  </a:lnTo>
                  <a:lnTo>
                    <a:pt x="1851406" y="657479"/>
                  </a:lnTo>
                  <a:lnTo>
                    <a:pt x="1866392" y="663829"/>
                  </a:lnTo>
                  <a:lnTo>
                    <a:pt x="1888998" y="677799"/>
                  </a:lnTo>
                  <a:lnTo>
                    <a:pt x="1896999" y="684149"/>
                  </a:lnTo>
                  <a:lnTo>
                    <a:pt x="1905127" y="689229"/>
                  </a:lnTo>
                  <a:lnTo>
                    <a:pt x="1918716" y="699389"/>
                  </a:lnTo>
                  <a:lnTo>
                    <a:pt x="1922018" y="705612"/>
                  </a:lnTo>
                  <a:lnTo>
                    <a:pt x="1929003" y="708152"/>
                  </a:lnTo>
                  <a:lnTo>
                    <a:pt x="1929003" y="706882"/>
                  </a:lnTo>
                  <a:close/>
                </a:path>
              </a:pathLst>
            </a:custGeom>
            <a:solidFill>
              <a:srgbClr val="006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83512" y="5750052"/>
              <a:ext cx="160019" cy="19659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859256" y="5992367"/>
              <a:ext cx="965835" cy="297180"/>
            </a:xfrm>
            <a:custGeom>
              <a:avLst/>
              <a:gdLst/>
              <a:ahLst/>
              <a:cxnLst/>
              <a:rect l="l" t="t" r="r" b="b"/>
              <a:pathLst>
                <a:path w="965834" h="297179">
                  <a:moveTo>
                    <a:pt x="286385" y="0"/>
                  </a:moveTo>
                  <a:lnTo>
                    <a:pt x="107315" y="0"/>
                  </a:lnTo>
                  <a:lnTo>
                    <a:pt x="55372" y="5461"/>
                  </a:lnTo>
                  <a:lnTo>
                    <a:pt x="14097" y="29210"/>
                  </a:lnTo>
                  <a:lnTo>
                    <a:pt x="1016" y="68834"/>
                  </a:lnTo>
                  <a:lnTo>
                    <a:pt x="1016" y="106172"/>
                  </a:lnTo>
                  <a:lnTo>
                    <a:pt x="24130" y="144653"/>
                  </a:lnTo>
                  <a:lnTo>
                    <a:pt x="88265" y="165735"/>
                  </a:lnTo>
                  <a:lnTo>
                    <a:pt x="94107" y="166116"/>
                  </a:lnTo>
                  <a:lnTo>
                    <a:pt x="177800" y="166116"/>
                  </a:lnTo>
                  <a:lnTo>
                    <a:pt x="179705" y="166624"/>
                  </a:lnTo>
                  <a:lnTo>
                    <a:pt x="219456" y="186817"/>
                  </a:lnTo>
                  <a:lnTo>
                    <a:pt x="219456" y="233045"/>
                  </a:lnTo>
                  <a:lnTo>
                    <a:pt x="191770" y="251841"/>
                  </a:lnTo>
                  <a:lnTo>
                    <a:pt x="183134" y="252730"/>
                  </a:lnTo>
                  <a:lnTo>
                    <a:pt x="180721" y="252730"/>
                  </a:lnTo>
                  <a:lnTo>
                    <a:pt x="179324" y="253238"/>
                  </a:lnTo>
                  <a:lnTo>
                    <a:pt x="0" y="253238"/>
                  </a:lnTo>
                  <a:lnTo>
                    <a:pt x="0" y="295910"/>
                  </a:lnTo>
                  <a:lnTo>
                    <a:pt x="184023" y="295910"/>
                  </a:lnTo>
                  <a:lnTo>
                    <a:pt x="200025" y="295148"/>
                  </a:lnTo>
                  <a:lnTo>
                    <a:pt x="242697" y="283591"/>
                  </a:lnTo>
                  <a:lnTo>
                    <a:pt x="281305" y="247015"/>
                  </a:lnTo>
                  <a:lnTo>
                    <a:pt x="283845" y="231013"/>
                  </a:lnTo>
                  <a:lnTo>
                    <a:pt x="272415" y="157861"/>
                  </a:lnTo>
                  <a:lnTo>
                    <a:pt x="238379" y="136779"/>
                  </a:lnTo>
                  <a:lnTo>
                    <a:pt x="198374" y="128016"/>
                  </a:lnTo>
                  <a:lnTo>
                    <a:pt x="184023" y="127381"/>
                  </a:lnTo>
                  <a:lnTo>
                    <a:pt x="106680" y="127381"/>
                  </a:lnTo>
                  <a:lnTo>
                    <a:pt x="64643" y="100330"/>
                  </a:lnTo>
                  <a:lnTo>
                    <a:pt x="64643" y="63881"/>
                  </a:lnTo>
                  <a:lnTo>
                    <a:pt x="65151" y="61976"/>
                  </a:lnTo>
                  <a:lnTo>
                    <a:pt x="68453" y="53721"/>
                  </a:lnTo>
                  <a:lnTo>
                    <a:pt x="74422" y="48260"/>
                  </a:lnTo>
                  <a:lnTo>
                    <a:pt x="83820" y="44958"/>
                  </a:lnTo>
                  <a:lnTo>
                    <a:pt x="98044" y="42799"/>
                  </a:lnTo>
                  <a:lnTo>
                    <a:pt x="286385" y="42799"/>
                  </a:lnTo>
                  <a:lnTo>
                    <a:pt x="286385" y="0"/>
                  </a:lnTo>
                  <a:close/>
                </a:path>
                <a:path w="965834" h="297179">
                  <a:moveTo>
                    <a:pt x="636016" y="254254"/>
                  </a:moveTo>
                  <a:lnTo>
                    <a:pt x="440436" y="254254"/>
                  </a:lnTo>
                  <a:lnTo>
                    <a:pt x="423037" y="252349"/>
                  </a:lnTo>
                  <a:lnTo>
                    <a:pt x="409448" y="247015"/>
                  </a:lnTo>
                  <a:lnTo>
                    <a:pt x="399923" y="238379"/>
                  </a:lnTo>
                  <a:lnTo>
                    <a:pt x="394970" y="226695"/>
                  </a:lnTo>
                  <a:lnTo>
                    <a:pt x="394589" y="224155"/>
                  </a:lnTo>
                  <a:lnTo>
                    <a:pt x="393446" y="222250"/>
                  </a:lnTo>
                  <a:lnTo>
                    <a:pt x="393446" y="75184"/>
                  </a:lnTo>
                  <a:lnTo>
                    <a:pt x="396875" y="61976"/>
                  </a:lnTo>
                  <a:lnTo>
                    <a:pt x="406273" y="51816"/>
                  </a:lnTo>
                  <a:lnTo>
                    <a:pt x="421132" y="45466"/>
                  </a:lnTo>
                  <a:lnTo>
                    <a:pt x="440436" y="43180"/>
                  </a:lnTo>
                  <a:lnTo>
                    <a:pt x="635762" y="43180"/>
                  </a:lnTo>
                  <a:lnTo>
                    <a:pt x="622046" y="24638"/>
                  </a:lnTo>
                  <a:lnTo>
                    <a:pt x="596900" y="10033"/>
                  </a:lnTo>
                  <a:lnTo>
                    <a:pt x="561848" y="1524"/>
                  </a:lnTo>
                  <a:lnTo>
                    <a:pt x="550164" y="508"/>
                  </a:lnTo>
                  <a:lnTo>
                    <a:pt x="416941" y="508"/>
                  </a:lnTo>
                  <a:lnTo>
                    <a:pt x="370078" y="10033"/>
                  </a:lnTo>
                  <a:lnTo>
                    <a:pt x="329438" y="45466"/>
                  </a:lnTo>
                  <a:lnTo>
                    <a:pt x="324485" y="71247"/>
                  </a:lnTo>
                  <a:lnTo>
                    <a:pt x="328168" y="247777"/>
                  </a:lnTo>
                  <a:lnTo>
                    <a:pt x="358521" y="281559"/>
                  </a:lnTo>
                  <a:lnTo>
                    <a:pt x="412877" y="296672"/>
                  </a:lnTo>
                  <a:lnTo>
                    <a:pt x="422275" y="296926"/>
                  </a:lnTo>
                  <a:lnTo>
                    <a:pt x="490855" y="296926"/>
                  </a:lnTo>
                  <a:lnTo>
                    <a:pt x="542290" y="294005"/>
                  </a:lnTo>
                  <a:lnTo>
                    <a:pt x="616331" y="294005"/>
                  </a:lnTo>
                  <a:lnTo>
                    <a:pt x="604393" y="283210"/>
                  </a:lnTo>
                  <a:lnTo>
                    <a:pt x="621538" y="273431"/>
                  </a:lnTo>
                  <a:lnTo>
                    <a:pt x="633222" y="260985"/>
                  </a:lnTo>
                  <a:lnTo>
                    <a:pt x="636016" y="254254"/>
                  </a:lnTo>
                  <a:close/>
                </a:path>
                <a:path w="965834" h="297179">
                  <a:moveTo>
                    <a:pt x="965708" y="253238"/>
                  </a:moveTo>
                  <a:lnTo>
                    <a:pt x="797687" y="253238"/>
                  </a:lnTo>
                  <a:lnTo>
                    <a:pt x="773938" y="251460"/>
                  </a:lnTo>
                  <a:lnTo>
                    <a:pt x="758063" y="245745"/>
                  </a:lnTo>
                  <a:lnTo>
                    <a:pt x="749173" y="235839"/>
                  </a:lnTo>
                  <a:lnTo>
                    <a:pt x="746379" y="221742"/>
                  </a:lnTo>
                  <a:lnTo>
                    <a:pt x="746379" y="0"/>
                  </a:lnTo>
                  <a:lnTo>
                    <a:pt x="682117" y="0"/>
                  </a:lnTo>
                  <a:lnTo>
                    <a:pt x="682117" y="221742"/>
                  </a:lnTo>
                  <a:lnTo>
                    <a:pt x="688467" y="250952"/>
                  </a:lnTo>
                  <a:lnTo>
                    <a:pt x="707009" y="272923"/>
                  </a:lnTo>
                  <a:lnTo>
                    <a:pt x="737616" y="287655"/>
                  </a:lnTo>
                  <a:lnTo>
                    <a:pt x="780542" y="295021"/>
                  </a:lnTo>
                  <a:lnTo>
                    <a:pt x="792861" y="295910"/>
                  </a:lnTo>
                  <a:lnTo>
                    <a:pt x="965708" y="295910"/>
                  </a:lnTo>
                  <a:lnTo>
                    <a:pt x="965708" y="253238"/>
                  </a:lnTo>
                  <a:close/>
                </a:path>
              </a:pathLst>
            </a:custGeom>
            <a:solidFill>
              <a:srgbClr val="CD8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04264" y="6035040"/>
              <a:ext cx="196596" cy="211836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4401800" y="6286500"/>
              <a:ext cx="125095" cy="47625"/>
            </a:xfrm>
            <a:custGeom>
              <a:avLst/>
              <a:gdLst/>
              <a:ahLst/>
              <a:cxnLst/>
              <a:rect l="l" t="t" r="r" b="b"/>
              <a:pathLst>
                <a:path w="125094" h="47625">
                  <a:moveTo>
                    <a:pt x="73913" y="0"/>
                  </a:moveTo>
                  <a:lnTo>
                    <a:pt x="0" y="0"/>
                  </a:lnTo>
                  <a:lnTo>
                    <a:pt x="50926" y="47244"/>
                  </a:lnTo>
                  <a:lnTo>
                    <a:pt x="124713" y="47244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CD8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724911" y="7299959"/>
            <a:ext cx="2578735" cy="1515110"/>
            <a:chOff x="2724911" y="7299959"/>
            <a:chExt cx="2578735" cy="1515110"/>
          </a:xfrm>
        </p:grpSpPr>
        <p:sp>
          <p:nvSpPr>
            <p:cNvPr id="77" name="object 77"/>
            <p:cNvSpPr/>
            <p:nvPr/>
          </p:nvSpPr>
          <p:spPr>
            <a:xfrm>
              <a:off x="2724911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5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8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69" y="27305"/>
                  </a:lnTo>
                  <a:lnTo>
                    <a:pt x="415036" y="42164"/>
                  </a:lnTo>
                  <a:lnTo>
                    <a:pt x="372871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4" y="157988"/>
                  </a:lnTo>
                  <a:lnTo>
                    <a:pt x="188721" y="188722"/>
                  </a:lnTo>
                  <a:lnTo>
                    <a:pt x="158114" y="221615"/>
                  </a:lnTo>
                  <a:lnTo>
                    <a:pt x="129793" y="256540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3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3" y="503174"/>
                  </a:lnTo>
                  <a:lnTo>
                    <a:pt x="6985" y="549275"/>
                  </a:lnTo>
                  <a:lnTo>
                    <a:pt x="1777" y="596392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5" y="739648"/>
                  </a:lnTo>
                  <a:lnTo>
                    <a:pt x="15493" y="785749"/>
                  </a:lnTo>
                  <a:lnTo>
                    <a:pt x="27305" y="830580"/>
                  </a:lnTo>
                  <a:lnTo>
                    <a:pt x="42163" y="874014"/>
                  </a:lnTo>
                  <a:lnTo>
                    <a:pt x="59943" y="916051"/>
                  </a:lnTo>
                  <a:lnTo>
                    <a:pt x="80518" y="956564"/>
                  </a:lnTo>
                  <a:lnTo>
                    <a:pt x="103886" y="995426"/>
                  </a:lnTo>
                  <a:lnTo>
                    <a:pt x="129793" y="1032383"/>
                  </a:lnTo>
                  <a:lnTo>
                    <a:pt x="158114" y="1067308"/>
                  </a:lnTo>
                  <a:lnTo>
                    <a:pt x="188721" y="1100201"/>
                  </a:lnTo>
                  <a:lnTo>
                    <a:pt x="221614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1" y="1229106"/>
                  </a:lnTo>
                  <a:lnTo>
                    <a:pt x="415036" y="1246886"/>
                  </a:lnTo>
                  <a:lnTo>
                    <a:pt x="458469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8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2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1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2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3" y="956564"/>
                  </a:lnTo>
                  <a:lnTo>
                    <a:pt x="2518664" y="916051"/>
                  </a:lnTo>
                  <a:lnTo>
                    <a:pt x="2536443" y="874014"/>
                  </a:lnTo>
                  <a:lnTo>
                    <a:pt x="2551176" y="830580"/>
                  </a:lnTo>
                  <a:lnTo>
                    <a:pt x="2562987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7" y="503174"/>
                  </a:lnTo>
                  <a:lnTo>
                    <a:pt x="2551176" y="458343"/>
                  </a:lnTo>
                  <a:lnTo>
                    <a:pt x="2536443" y="414909"/>
                  </a:lnTo>
                  <a:lnTo>
                    <a:pt x="2518664" y="372872"/>
                  </a:lnTo>
                  <a:lnTo>
                    <a:pt x="2497963" y="332359"/>
                  </a:lnTo>
                  <a:lnTo>
                    <a:pt x="2474722" y="293497"/>
                  </a:lnTo>
                  <a:lnTo>
                    <a:pt x="2448814" y="256540"/>
                  </a:lnTo>
                  <a:lnTo>
                    <a:pt x="2420492" y="221615"/>
                  </a:lnTo>
                  <a:lnTo>
                    <a:pt x="2389759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4"/>
                  </a:lnTo>
                  <a:lnTo>
                    <a:pt x="2120011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2" y="1778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5367" y="8589263"/>
              <a:ext cx="1377696" cy="225552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3163823" y="7559039"/>
              <a:ext cx="182880" cy="695325"/>
            </a:xfrm>
            <a:custGeom>
              <a:avLst/>
              <a:gdLst/>
              <a:ahLst/>
              <a:cxnLst/>
              <a:rect l="l" t="t" r="r" b="b"/>
              <a:pathLst>
                <a:path w="182879" h="695325">
                  <a:moveTo>
                    <a:pt x="634" y="0"/>
                  </a:moveTo>
                  <a:lnTo>
                    <a:pt x="126" y="12572"/>
                  </a:lnTo>
                  <a:lnTo>
                    <a:pt x="0" y="45846"/>
                  </a:lnTo>
                  <a:lnTo>
                    <a:pt x="507" y="158241"/>
                  </a:lnTo>
                  <a:lnTo>
                    <a:pt x="4952" y="606551"/>
                  </a:lnTo>
                  <a:lnTo>
                    <a:pt x="4825" y="622807"/>
                  </a:lnTo>
                  <a:lnTo>
                    <a:pt x="6731" y="642619"/>
                  </a:lnTo>
                  <a:lnTo>
                    <a:pt x="19303" y="684021"/>
                  </a:lnTo>
                  <a:lnTo>
                    <a:pt x="25907" y="694943"/>
                  </a:lnTo>
                  <a:lnTo>
                    <a:pt x="33274" y="694943"/>
                  </a:lnTo>
                  <a:lnTo>
                    <a:pt x="72517" y="661288"/>
                  </a:lnTo>
                  <a:lnTo>
                    <a:pt x="106806" y="621283"/>
                  </a:lnTo>
                  <a:lnTo>
                    <a:pt x="134874" y="578611"/>
                  </a:lnTo>
                  <a:lnTo>
                    <a:pt x="156463" y="533399"/>
                  </a:lnTo>
                  <a:lnTo>
                    <a:pt x="171576" y="485520"/>
                  </a:lnTo>
                  <a:lnTo>
                    <a:pt x="180466" y="435101"/>
                  </a:lnTo>
                  <a:lnTo>
                    <a:pt x="182752" y="382269"/>
                  </a:lnTo>
                  <a:lnTo>
                    <a:pt x="178308" y="328167"/>
                  </a:lnTo>
                  <a:lnTo>
                    <a:pt x="166242" y="275081"/>
                  </a:lnTo>
                  <a:lnTo>
                    <a:pt x="151764" y="233044"/>
                  </a:lnTo>
                  <a:lnTo>
                    <a:pt x="134238" y="192531"/>
                  </a:lnTo>
                  <a:lnTo>
                    <a:pt x="113156" y="153923"/>
                  </a:lnTo>
                  <a:lnTo>
                    <a:pt x="64134" y="87883"/>
                  </a:lnTo>
                  <a:lnTo>
                    <a:pt x="38100" y="60324"/>
                  </a:lnTo>
                  <a:lnTo>
                    <a:pt x="29463" y="50672"/>
                  </a:lnTo>
                  <a:lnTo>
                    <a:pt x="21970" y="4025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569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90087" y="7555991"/>
              <a:ext cx="179705" cy="704215"/>
            </a:xfrm>
            <a:custGeom>
              <a:avLst/>
              <a:gdLst/>
              <a:ahLst/>
              <a:cxnLst/>
              <a:rect l="l" t="t" r="r" b="b"/>
              <a:pathLst>
                <a:path w="179705" h="704215">
                  <a:moveTo>
                    <a:pt x="173862" y="0"/>
                  </a:moveTo>
                  <a:lnTo>
                    <a:pt x="172085" y="2158"/>
                  </a:lnTo>
                  <a:lnTo>
                    <a:pt x="160655" y="31495"/>
                  </a:lnTo>
                  <a:lnTo>
                    <a:pt x="94361" y="100837"/>
                  </a:lnTo>
                  <a:lnTo>
                    <a:pt x="53339" y="164972"/>
                  </a:lnTo>
                  <a:lnTo>
                    <a:pt x="32257" y="211581"/>
                  </a:lnTo>
                  <a:lnTo>
                    <a:pt x="16510" y="259714"/>
                  </a:lnTo>
                  <a:lnTo>
                    <a:pt x="5842" y="309498"/>
                  </a:lnTo>
                  <a:lnTo>
                    <a:pt x="0" y="360552"/>
                  </a:lnTo>
                  <a:lnTo>
                    <a:pt x="381" y="389000"/>
                  </a:lnTo>
                  <a:lnTo>
                    <a:pt x="4063" y="429259"/>
                  </a:lnTo>
                  <a:lnTo>
                    <a:pt x="15493" y="498474"/>
                  </a:lnTo>
                  <a:lnTo>
                    <a:pt x="34289" y="546861"/>
                  </a:lnTo>
                  <a:lnTo>
                    <a:pt x="58928" y="591438"/>
                  </a:lnTo>
                  <a:lnTo>
                    <a:pt x="88900" y="632713"/>
                  </a:lnTo>
                  <a:lnTo>
                    <a:pt x="123698" y="670813"/>
                  </a:lnTo>
                  <a:lnTo>
                    <a:pt x="162051" y="703960"/>
                  </a:lnTo>
                  <a:lnTo>
                    <a:pt x="165862" y="703960"/>
                  </a:lnTo>
                  <a:lnTo>
                    <a:pt x="166369" y="700531"/>
                  </a:lnTo>
                  <a:lnTo>
                    <a:pt x="168910" y="692276"/>
                  </a:lnTo>
                  <a:lnTo>
                    <a:pt x="170180" y="686561"/>
                  </a:lnTo>
                  <a:lnTo>
                    <a:pt x="173609" y="664463"/>
                  </a:lnTo>
                  <a:lnTo>
                    <a:pt x="179578" y="615314"/>
                  </a:lnTo>
                  <a:lnTo>
                    <a:pt x="174879" y="1777"/>
                  </a:lnTo>
                  <a:lnTo>
                    <a:pt x="173862" y="0"/>
                  </a:lnTo>
                  <a:close/>
                </a:path>
              </a:pathLst>
            </a:custGeom>
            <a:solidFill>
              <a:srgbClr val="6BA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151632" y="8161019"/>
              <a:ext cx="45720" cy="200025"/>
            </a:xfrm>
            <a:custGeom>
              <a:avLst/>
              <a:gdLst/>
              <a:ahLst/>
              <a:cxnLst/>
              <a:rect l="l" t="t" r="r" b="b"/>
              <a:pathLst>
                <a:path w="45719" h="200025">
                  <a:moveTo>
                    <a:pt x="11811" y="191897"/>
                  </a:moveTo>
                  <a:lnTo>
                    <a:pt x="11303" y="191770"/>
                  </a:lnTo>
                  <a:lnTo>
                    <a:pt x="11811" y="193929"/>
                  </a:lnTo>
                  <a:lnTo>
                    <a:pt x="11811" y="191897"/>
                  </a:lnTo>
                  <a:close/>
                </a:path>
                <a:path w="45719" h="200025">
                  <a:moveTo>
                    <a:pt x="45339" y="93726"/>
                  </a:moveTo>
                  <a:lnTo>
                    <a:pt x="22860" y="53975"/>
                  </a:lnTo>
                  <a:lnTo>
                    <a:pt x="17399" y="11303"/>
                  </a:lnTo>
                  <a:lnTo>
                    <a:pt x="17399" y="0"/>
                  </a:lnTo>
                  <a:lnTo>
                    <a:pt x="15240" y="1651"/>
                  </a:lnTo>
                  <a:lnTo>
                    <a:pt x="11811" y="48641"/>
                  </a:lnTo>
                  <a:lnTo>
                    <a:pt x="5715" y="85725"/>
                  </a:lnTo>
                  <a:lnTo>
                    <a:pt x="4826" y="93726"/>
                  </a:lnTo>
                  <a:lnTo>
                    <a:pt x="0" y="100711"/>
                  </a:lnTo>
                  <a:lnTo>
                    <a:pt x="0" y="102489"/>
                  </a:lnTo>
                  <a:lnTo>
                    <a:pt x="10541" y="156718"/>
                  </a:lnTo>
                  <a:lnTo>
                    <a:pt x="11811" y="174752"/>
                  </a:lnTo>
                  <a:lnTo>
                    <a:pt x="11811" y="191897"/>
                  </a:lnTo>
                  <a:lnTo>
                    <a:pt x="23622" y="196596"/>
                  </a:lnTo>
                  <a:lnTo>
                    <a:pt x="27559" y="196977"/>
                  </a:lnTo>
                  <a:lnTo>
                    <a:pt x="30988" y="199644"/>
                  </a:lnTo>
                  <a:lnTo>
                    <a:pt x="33655" y="199644"/>
                  </a:lnTo>
                  <a:lnTo>
                    <a:pt x="34036" y="197485"/>
                  </a:lnTo>
                  <a:lnTo>
                    <a:pt x="34036" y="195199"/>
                  </a:lnTo>
                  <a:lnTo>
                    <a:pt x="32766" y="181229"/>
                  </a:lnTo>
                  <a:lnTo>
                    <a:pt x="32639" y="138811"/>
                  </a:lnTo>
                  <a:lnTo>
                    <a:pt x="32258" y="133858"/>
                  </a:lnTo>
                  <a:lnTo>
                    <a:pt x="33655" y="126873"/>
                  </a:lnTo>
                  <a:lnTo>
                    <a:pt x="34417" y="120396"/>
                  </a:lnTo>
                  <a:lnTo>
                    <a:pt x="35814" y="113157"/>
                  </a:lnTo>
                  <a:lnTo>
                    <a:pt x="38354" y="106426"/>
                  </a:lnTo>
                  <a:lnTo>
                    <a:pt x="41656" y="99949"/>
                  </a:lnTo>
                  <a:lnTo>
                    <a:pt x="45339" y="937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81144" y="7927847"/>
              <a:ext cx="478536" cy="24383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56431" y="8007095"/>
              <a:ext cx="1082039" cy="259080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9299447" y="7299959"/>
            <a:ext cx="2578735" cy="1515110"/>
            <a:chOff x="9299447" y="7299959"/>
            <a:chExt cx="2578735" cy="1515110"/>
          </a:xfrm>
        </p:grpSpPr>
        <p:sp>
          <p:nvSpPr>
            <p:cNvPr id="85" name="object 85"/>
            <p:cNvSpPr/>
            <p:nvPr/>
          </p:nvSpPr>
          <p:spPr>
            <a:xfrm>
              <a:off x="9299447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828" y="0"/>
                  </a:moveTo>
                  <a:lnTo>
                    <a:pt x="644651" y="0"/>
                  </a:lnTo>
                  <a:lnTo>
                    <a:pt x="596519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5" y="42164"/>
                  </a:lnTo>
                  <a:lnTo>
                    <a:pt x="372872" y="59944"/>
                  </a:lnTo>
                  <a:lnTo>
                    <a:pt x="332485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5" y="157988"/>
                  </a:lnTo>
                  <a:lnTo>
                    <a:pt x="188722" y="188722"/>
                  </a:lnTo>
                  <a:lnTo>
                    <a:pt x="158115" y="221615"/>
                  </a:lnTo>
                  <a:lnTo>
                    <a:pt x="129794" y="256540"/>
                  </a:lnTo>
                  <a:lnTo>
                    <a:pt x="103885" y="293497"/>
                  </a:lnTo>
                  <a:lnTo>
                    <a:pt x="80518" y="332359"/>
                  </a:lnTo>
                  <a:lnTo>
                    <a:pt x="59944" y="372872"/>
                  </a:lnTo>
                  <a:lnTo>
                    <a:pt x="42163" y="414909"/>
                  </a:lnTo>
                  <a:lnTo>
                    <a:pt x="27304" y="458343"/>
                  </a:lnTo>
                  <a:lnTo>
                    <a:pt x="15494" y="503174"/>
                  </a:lnTo>
                  <a:lnTo>
                    <a:pt x="6984" y="549275"/>
                  </a:lnTo>
                  <a:lnTo>
                    <a:pt x="1777" y="596392"/>
                  </a:lnTo>
                  <a:lnTo>
                    <a:pt x="0" y="644525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4" y="785749"/>
                  </a:lnTo>
                  <a:lnTo>
                    <a:pt x="27304" y="830580"/>
                  </a:lnTo>
                  <a:lnTo>
                    <a:pt x="42163" y="874014"/>
                  </a:lnTo>
                  <a:lnTo>
                    <a:pt x="59944" y="916051"/>
                  </a:lnTo>
                  <a:lnTo>
                    <a:pt x="80518" y="956564"/>
                  </a:lnTo>
                  <a:lnTo>
                    <a:pt x="103885" y="995426"/>
                  </a:lnTo>
                  <a:lnTo>
                    <a:pt x="129794" y="1032383"/>
                  </a:lnTo>
                  <a:lnTo>
                    <a:pt x="158115" y="1067308"/>
                  </a:lnTo>
                  <a:lnTo>
                    <a:pt x="188722" y="1100201"/>
                  </a:lnTo>
                  <a:lnTo>
                    <a:pt x="221615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5" y="1208405"/>
                  </a:lnTo>
                  <a:lnTo>
                    <a:pt x="372872" y="1229106"/>
                  </a:lnTo>
                  <a:lnTo>
                    <a:pt x="415035" y="1246886"/>
                  </a:lnTo>
                  <a:lnTo>
                    <a:pt x="458470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1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0" y="1261618"/>
                  </a:lnTo>
                  <a:lnTo>
                    <a:pt x="2163572" y="1246886"/>
                  </a:lnTo>
                  <a:lnTo>
                    <a:pt x="2205608" y="1229106"/>
                  </a:lnTo>
                  <a:lnTo>
                    <a:pt x="2246122" y="1208405"/>
                  </a:lnTo>
                  <a:lnTo>
                    <a:pt x="2284983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8" y="1100201"/>
                  </a:lnTo>
                  <a:lnTo>
                    <a:pt x="2420493" y="1067308"/>
                  </a:lnTo>
                  <a:lnTo>
                    <a:pt x="2448813" y="1032383"/>
                  </a:lnTo>
                  <a:lnTo>
                    <a:pt x="2474722" y="995426"/>
                  </a:lnTo>
                  <a:lnTo>
                    <a:pt x="2497962" y="956564"/>
                  </a:lnTo>
                  <a:lnTo>
                    <a:pt x="2518663" y="916051"/>
                  </a:lnTo>
                  <a:lnTo>
                    <a:pt x="2536444" y="874014"/>
                  </a:lnTo>
                  <a:lnTo>
                    <a:pt x="2551176" y="830580"/>
                  </a:lnTo>
                  <a:lnTo>
                    <a:pt x="2562986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6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3" y="372872"/>
                  </a:lnTo>
                  <a:lnTo>
                    <a:pt x="2497962" y="332359"/>
                  </a:lnTo>
                  <a:lnTo>
                    <a:pt x="2474722" y="293497"/>
                  </a:lnTo>
                  <a:lnTo>
                    <a:pt x="2448813" y="256540"/>
                  </a:lnTo>
                  <a:lnTo>
                    <a:pt x="2420493" y="221615"/>
                  </a:lnTo>
                  <a:lnTo>
                    <a:pt x="2389758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3" y="103759"/>
                  </a:lnTo>
                  <a:lnTo>
                    <a:pt x="2246122" y="80518"/>
                  </a:lnTo>
                  <a:lnTo>
                    <a:pt x="2205608" y="59944"/>
                  </a:lnTo>
                  <a:lnTo>
                    <a:pt x="2163572" y="42164"/>
                  </a:lnTo>
                  <a:lnTo>
                    <a:pt x="2120010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1" y="1778"/>
                  </a:lnTo>
                  <a:lnTo>
                    <a:pt x="1933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96855" y="8589263"/>
              <a:ext cx="1377696" cy="22555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58983" y="7828762"/>
              <a:ext cx="237744" cy="2706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450067" y="7827263"/>
              <a:ext cx="220979" cy="274320"/>
            </a:xfrm>
            <a:custGeom>
              <a:avLst/>
              <a:gdLst/>
              <a:ahLst/>
              <a:cxnLst/>
              <a:rect l="l" t="t" r="r" b="b"/>
              <a:pathLst>
                <a:path w="220979" h="274320">
                  <a:moveTo>
                    <a:pt x="144017" y="0"/>
                  </a:moveTo>
                  <a:lnTo>
                    <a:pt x="92201" y="5334"/>
                  </a:lnTo>
                  <a:lnTo>
                    <a:pt x="51942" y="21336"/>
                  </a:lnTo>
                  <a:lnTo>
                    <a:pt x="22986" y="48006"/>
                  </a:lnTo>
                  <a:lnTo>
                    <a:pt x="5841" y="85344"/>
                  </a:lnTo>
                  <a:lnTo>
                    <a:pt x="0" y="133223"/>
                  </a:lnTo>
                  <a:lnTo>
                    <a:pt x="5968" y="183896"/>
                  </a:lnTo>
                  <a:lnTo>
                    <a:pt x="23875" y="223266"/>
                  </a:lnTo>
                  <a:lnTo>
                    <a:pt x="53721" y="251333"/>
                  </a:lnTo>
                  <a:lnTo>
                    <a:pt x="95503" y="268224"/>
                  </a:lnTo>
                  <a:lnTo>
                    <a:pt x="149351" y="273812"/>
                  </a:lnTo>
                  <a:lnTo>
                    <a:pt x="168021" y="273050"/>
                  </a:lnTo>
                  <a:lnTo>
                    <a:pt x="186181" y="270637"/>
                  </a:lnTo>
                  <a:lnTo>
                    <a:pt x="203707" y="266700"/>
                  </a:lnTo>
                  <a:lnTo>
                    <a:pt x="220852" y="261366"/>
                  </a:lnTo>
                  <a:lnTo>
                    <a:pt x="220852" y="244602"/>
                  </a:lnTo>
                  <a:lnTo>
                    <a:pt x="146303" y="244602"/>
                  </a:lnTo>
                  <a:lnTo>
                    <a:pt x="97789" y="237617"/>
                  </a:lnTo>
                  <a:lnTo>
                    <a:pt x="63246" y="216662"/>
                  </a:lnTo>
                  <a:lnTo>
                    <a:pt x="42290" y="181610"/>
                  </a:lnTo>
                  <a:lnTo>
                    <a:pt x="35305" y="132461"/>
                  </a:lnTo>
                  <a:lnTo>
                    <a:pt x="42417" y="86741"/>
                  </a:lnTo>
                  <a:lnTo>
                    <a:pt x="63626" y="54102"/>
                  </a:lnTo>
                  <a:lnTo>
                    <a:pt x="98678" y="34417"/>
                  </a:lnTo>
                  <a:lnTo>
                    <a:pt x="147954" y="27813"/>
                  </a:lnTo>
                  <a:lnTo>
                    <a:pt x="166497" y="28702"/>
                  </a:lnTo>
                  <a:lnTo>
                    <a:pt x="184911" y="31115"/>
                  </a:lnTo>
                  <a:lnTo>
                    <a:pt x="202946" y="35306"/>
                  </a:lnTo>
                  <a:lnTo>
                    <a:pt x="220852" y="41148"/>
                  </a:lnTo>
                  <a:lnTo>
                    <a:pt x="220852" y="11176"/>
                  </a:lnTo>
                  <a:lnTo>
                    <a:pt x="202691" y="6350"/>
                  </a:lnTo>
                  <a:lnTo>
                    <a:pt x="183896" y="2794"/>
                  </a:lnTo>
                  <a:lnTo>
                    <a:pt x="164210" y="762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596371" y="7976617"/>
              <a:ext cx="74674" cy="9448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0727435" y="7828787"/>
              <a:ext cx="202565" cy="272415"/>
            </a:xfrm>
            <a:custGeom>
              <a:avLst/>
              <a:gdLst/>
              <a:ahLst/>
              <a:cxnLst/>
              <a:rect l="l" t="t" r="r" b="b"/>
              <a:pathLst>
                <a:path w="202565" h="272415">
                  <a:moveTo>
                    <a:pt x="35560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7112" y="212470"/>
                  </a:lnTo>
                  <a:lnTo>
                    <a:pt x="28702" y="245871"/>
                  </a:lnTo>
                  <a:lnTo>
                    <a:pt x="64643" y="265810"/>
                  </a:lnTo>
                  <a:lnTo>
                    <a:pt x="115062" y="272414"/>
                  </a:lnTo>
                  <a:lnTo>
                    <a:pt x="165481" y="265810"/>
                  </a:lnTo>
                  <a:lnTo>
                    <a:pt x="201422" y="245871"/>
                  </a:lnTo>
                  <a:lnTo>
                    <a:pt x="202565" y="244220"/>
                  </a:lnTo>
                  <a:lnTo>
                    <a:pt x="115062" y="244220"/>
                  </a:lnTo>
                  <a:lnTo>
                    <a:pt x="80137" y="239267"/>
                  </a:lnTo>
                  <a:lnTo>
                    <a:pt x="55372" y="224535"/>
                  </a:lnTo>
                  <a:lnTo>
                    <a:pt x="40513" y="200151"/>
                  </a:lnTo>
                  <a:lnTo>
                    <a:pt x="35560" y="166115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843259" y="7828787"/>
              <a:ext cx="114298" cy="24383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1020044" y="7793735"/>
              <a:ext cx="362585" cy="305435"/>
            </a:xfrm>
            <a:custGeom>
              <a:avLst/>
              <a:gdLst/>
              <a:ahLst/>
              <a:cxnLst/>
              <a:rect l="l" t="t" r="r" b="b"/>
              <a:pathLst>
                <a:path w="362584" h="305434">
                  <a:moveTo>
                    <a:pt x="179832" y="277114"/>
                  </a:moveTo>
                  <a:lnTo>
                    <a:pt x="35433" y="277114"/>
                  </a:lnTo>
                  <a:lnTo>
                    <a:pt x="35433" y="35814"/>
                  </a:lnTo>
                  <a:lnTo>
                    <a:pt x="0" y="35814"/>
                  </a:lnTo>
                  <a:lnTo>
                    <a:pt x="0" y="277114"/>
                  </a:lnTo>
                  <a:lnTo>
                    <a:pt x="0" y="305054"/>
                  </a:lnTo>
                  <a:lnTo>
                    <a:pt x="179832" y="305054"/>
                  </a:lnTo>
                  <a:lnTo>
                    <a:pt x="179832" y="277114"/>
                  </a:lnTo>
                  <a:close/>
                </a:path>
                <a:path w="362584" h="305434">
                  <a:moveTo>
                    <a:pt x="362458" y="70104"/>
                  </a:moveTo>
                  <a:lnTo>
                    <a:pt x="330962" y="0"/>
                  </a:lnTo>
                  <a:lnTo>
                    <a:pt x="194056" y="304800"/>
                  </a:lnTo>
                  <a:lnTo>
                    <a:pt x="231267" y="304800"/>
                  </a:lnTo>
                  <a:lnTo>
                    <a:pt x="329692" y="70104"/>
                  </a:lnTo>
                  <a:lnTo>
                    <a:pt x="362458" y="70104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23319" y="7863839"/>
              <a:ext cx="164592" cy="234695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1526011" y="7828787"/>
              <a:ext cx="187325" cy="269875"/>
            </a:xfrm>
            <a:custGeom>
              <a:avLst/>
              <a:gdLst/>
              <a:ahLst/>
              <a:cxnLst/>
              <a:rect l="l" t="t" r="r" b="b"/>
              <a:pathLst>
                <a:path w="187325" h="269875">
                  <a:moveTo>
                    <a:pt x="118237" y="0"/>
                  </a:moveTo>
                  <a:lnTo>
                    <a:pt x="0" y="0"/>
                  </a:lnTo>
                  <a:lnTo>
                    <a:pt x="0" y="269747"/>
                  </a:lnTo>
                  <a:lnTo>
                    <a:pt x="36449" y="269747"/>
                  </a:lnTo>
                  <a:lnTo>
                    <a:pt x="36449" y="29082"/>
                  </a:lnTo>
                  <a:lnTo>
                    <a:pt x="187071" y="29082"/>
                  </a:lnTo>
                  <a:lnTo>
                    <a:pt x="177546" y="16128"/>
                  </a:lnTo>
                  <a:lnTo>
                    <a:pt x="152781" y="4063"/>
                  </a:lnTo>
                  <a:lnTo>
                    <a:pt x="118237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06783" y="7857743"/>
              <a:ext cx="134111" cy="24079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503663" y="7656575"/>
              <a:ext cx="570230" cy="600710"/>
            </a:xfrm>
            <a:custGeom>
              <a:avLst/>
              <a:gdLst/>
              <a:ahLst/>
              <a:cxnLst/>
              <a:rect l="l" t="t" r="r" b="b"/>
              <a:pathLst>
                <a:path w="570229" h="600709">
                  <a:moveTo>
                    <a:pt x="281177" y="0"/>
                  </a:moveTo>
                  <a:lnTo>
                    <a:pt x="0" y="99568"/>
                  </a:lnTo>
                  <a:lnTo>
                    <a:pt x="43179" y="469011"/>
                  </a:lnTo>
                  <a:lnTo>
                    <a:pt x="281177" y="600329"/>
                  </a:lnTo>
                  <a:lnTo>
                    <a:pt x="523239" y="467360"/>
                  </a:lnTo>
                  <a:lnTo>
                    <a:pt x="569849" y="97790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E03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784079" y="7656575"/>
              <a:ext cx="289560" cy="600710"/>
            </a:xfrm>
            <a:custGeom>
              <a:avLst/>
              <a:gdLst/>
              <a:ahLst/>
              <a:cxnLst/>
              <a:rect l="l" t="t" r="r" b="b"/>
              <a:pathLst>
                <a:path w="289559" h="600709">
                  <a:moveTo>
                    <a:pt x="0" y="0"/>
                  </a:moveTo>
                  <a:lnTo>
                    <a:pt x="0" y="600329"/>
                  </a:lnTo>
                  <a:lnTo>
                    <a:pt x="242443" y="467360"/>
                  </a:lnTo>
                  <a:lnTo>
                    <a:pt x="289178" y="97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2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610343" y="7726679"/>
              <a:ext cx="356235" cy="386715"/>
            </a:xfrm>
            <a:custGeom>
              <a:avLst/>
              <a:gdLst/>
              <a:ahLst/>
              <a:cxnLst/>
              <a:rect l="l" t="t" r="r" b="b"/>
              <a:pathLst>
                <a:path w="356234" h="386715">
                  <a:moveTo>
                    <a:pt x="314203" y="297307"/>
                  </a:moveTo>
                  <a:lnTo>
                    <a:pt x="256031" y="297307"/>
                  </a:lnTo>
                  <a:lnTo>
                    <a:pt x="294131" y="385445"/>
                  </a:lnTo>
                  <a:lnTo>
                    <a:pt x="356234" y="386715"/>
                  </a:lnTo>
                  <a:lnTo>
                    <a:pt x="314203" y="297307"/>
                  </a:lnTo>
                  <a:close/>
                </a:path>
                <a:path w="356234" h="386715">
                  <a:moveTo>
                    <a:pt x="174498" y="0"/>
                  </a:moveTo>
                  <a:lnTo>
                    <a:pt x="0" y="385826"/>
                  </a:lnTo>
                  <a:lnTo>
                    <a:pt x="65150" y="384556"/>
                  </a:lnTo>
                  <a:lnTo>
                    <a:pt x="100202" y="297307"/>
                  </a:lnTo>
                  <a:lnTo>
                    <a:pt x="314203" y="297307"/>
                  </a:lnTo>
                  <a:lnTo>
                    <a:pt x="290322" y="246507"/>
                  </a:lnTo>
                  <a:lnTo>
                    <a:pt x="123189" y="246507"/>
                  </a:lnTo>
                  <a:lnTo>
                    <a:pt x="174878" y="123825"/>
                  </a:lnTo>
                  <a:lnTo>
                    <a:pt x="232790" y="123825"/>
                  </a:lnTo>
                  <a:lnTo>
                    <a:pt x="174498" y="0"/>
                  </a:lnTo>
                  <a:close/>
                </a:path>
                <a:path w="356234" h="386715">
                  <a:moveTo>
                    <a:pt x="232790" y="123825"/>
                  </a:moveTo>
                  <a:lnTo>
                    <a:pt x="174878" y="123825"/>
                  </a:lnTo>
                  <a:lnTo>
                    <a:pt x="233933" y="246507"/>
                  </a:lnTo>
                  <a:lnTo>
                    <a:pt x="233933" y="126365"/>
                  </a:lnTo>
                  <a:lnTo>
                    <a:pt x="232790" y="123825"/>
                  </a:lnTo>
                  <a:close/>
                </a:path>
                <a:path w="356234" h="386715">
                  <a:moveTo>
                    <a:pt x="233933" y="126365"/>
                  </a:moveTo>
                  <a:lnTo>
                    <a:pt x="233933" y="246507"/>
                  </a:lnTo>
                  <a:lnTo>
                    <a:pt x="290322" y="246507"/>
                  </a:lnTo>
                  <a:lnTo>
                    <a:pt x="233933" y="126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12588240" y="7299959"/>
            <a:ext cx="2575560" cy="1515110"/>
            <a:chOff x="12588240" y="7299959"/>
            <a:chExt cx="2575560" cy="1515110"/>
          </a:xfrm>
        </p:grpSpPr>
        <p:sp>
          <p:nvSpPr>
            <p:cNvPr id="100" name="object 100"/>
            <p:cNvSpPr/>
            <p:nvPr/>
          </p:nvSpPr>
          <p:spPr>
            <a:xfrm>
              <a:off x="12588240" y="7299959"/>
              <a:ext cx="2575560" cy="1289050"/>
            </a:xfrm>
            <a:custGeom>
              <a:avLst/>
              <a:gdLst/>
              <a:ahLst/>
              <a:cxnLst/>
              <a:rect l="l" t="t" r="r" b="b"/>
              <a:pathLst>
                <a:path w="2575559" h="1289050">
                  <a:moveTo>
                    <a:pt x="1931669" y="0"/>
                  </a:moveTo>
                  <a:lnTo>
                    <a:pt x="643890" y="0"/>
                  </a:lnTo>
                  <a:lnTo>
                    <a:pt x="595883" y="1778"/>
                  </a:lnTo>
                  <a:lnTo>
                    <a:pt x="548767" y="6985"/>
                  </a:lnTo>
                  <a:lnTo>
                    <a:pt x="502792" y="15494"/>
                  </a:lnTo>
                  <a:lnTo>
                    <a:pt x="457961" y="27305"/>
                  </a:lnTo>
                  <a:lnTo>
                    <a:pt x="414527" y="42164"/>
                  </a:lnTo>
                  <a:lnTo>
                    <a:pt x="372490" y="59944"/>
                  </a:lnTo>
                  <a:lnTo>
                    <a:pt x="332104" y="80518"/>
                  </a:lnTo>
                  <a:lnTo>
                    <a:pt x="293369" y="103759"/>
                  </a:lnTo>
                  <a:lnTo>
                    <a:pt x="256285" y="129667"/>
                  </a:lnTo>
                  <a:lnTo>
                    <a:pt x="221360" y="157988"/>
                  </a:lnTo>
                  <a:lnTo>
                    <a:pt x="188594" y="188722"/>
                  </a:lnTo>
                  <a:lnTo>
                    <a:pt x="157860" y="221615"/>
                  </a:lnTo>
                  <a:lnTo>
                    <a:pt x="129539" y="256540"/>
                  </a:lnTo>
                  <a:lnTo>
                    <a:pt x="103758" y="293497"/>
                  </a:lnTo>
                  <a:lnTo>
                    <a:pt x="80390" y="332359"/>
                  </a:lnTo>
                  <a:lnTo>
                    <a:pt x="59816" y="372872"/>
                  </a:lnTo>
                  <a:lnTo>
                    <a:pt x="42036" y="414909"/>
                  </a:lnTo>
                  <a:lnTo>
                    <a:pt x="27304" y="458343"/>
                  </a:lnTo>
                  <a:lnTo>
                    <a:pt x="15493" y="503174"/>
                  </a:lnTo>
                  <a:lnTo>
                    <a:pt x="6984" y="549275"/>
                  </a:lnTo>
                  <a:lnTo>
                    <a:pt x="1777" y="596392"/>
                  </a:lnTo>
                  <a:lnTo>
                    <a:pt x="0" y="644398"/>
                  </a:lnTo>
                  <a:lnTo>
                    <a:pt x="1777" y="692531"/>
                  </a:lnTo>
                  <a:lnTo>
                    <a:pt x="6984" y="739648"/>
                  </a:lnTo>
                  <a:lnTo>
                    <a:pt x="15493" y="785749"/>
                  </a:lnTo>
                  <a:lnTo>
                    <a:pt x="27304" y="830580"/>
                  </a:lnTo>
                  <a:lnTo>
                    <a:pt x="42036" y="874014"/>
                  </a:lnTo>
                  <a:lnTo>
                    <a:pt x="59816" y="916051"/>
                  </a:lnTo>
                  <a:lnTo>
                    <a:pt x="80390" y="956564"/>
                  </a:lnTo>
                  <a:lnTo>
                    <a:pt x="103758" y="995426"/>
                  </a:lnTo>
                  <a:lnTo>
                    <a:pt x="129539" y="1032383"/>
                  </a:lnTo>
                  <a:lnTo>
                    <a:pt x="157860" y="1067308"/>
                  </a:lnTo>
                  <a:lnTo>
                    <a:pt x="188594" y="1100201"/>
                  </a:lnTo>
                  <a:lnTo>
                    <a:pt x="221360" y="1130935"/>
                  </a:lnTo>
                  <a:lnTo>
                    <a:pt x="256285" y="1159256"/>
                  </a:lnTo>
                  <a:lnTo>
                    <a:pt x="293369" y="1185164"/>
                  </a:lnTo>
                  <a:lnTo>
                    <a:pt x="332104" y="1208405"/>
                  </a:lnTo>
                  <a:lnTo>
                    <a:pt x="372490" y="1229106"/>
                  </a:lnTo>
                  <a:lnTo>
                    <a:pt x="414527" y="1246886"/>
                  </a:lnTo>
                  <a:lnTo>
                    <a:pt x="457961" y="1261618"/>
                  </a:lnTo>
                  <a:lnTo>
                    <a:pt x="502792" y="1273429"/>
                  </a:lnTo>
                  <a:lnTo>
                    <a:pt x="548767" y="1281938"/>
                  </a:lnTo>
                  <a:lnTo>
                    <a:pt x="595883" y="1287145"/>
                  </a:lnTo>
                  <a:lnTo>
                    <a:pt x="643890" y="1288923"/>
                  </a:lnTo>
                  <a:lnTo>
                    <a:pt x="1931796" y="1288923"/>
                  </a:lnTo>
                  <a:lnTo>
                    <a:pt x="1979802" y="1287145"/>
                  </a:lnTo>
                  <a:lnTo>
                    <a:pt x="2026919" y="1281938"/>
                  </a:lnTo>
                  <a:lnTo>
                    <a:pt x="2072894" y="1273429"/>
                  </a:lnTo>
                  <a:lnTo>
                    <a:pt x="2117598" y="1261618"/>
                  </a:lnTo>
                  <a:lnTo>
                    <a:pt x="2161158" y="1246886"/>
                  </a:lnTo>
                  <a:lnTo>
                    <a:pt x="2203069" y="1229106"/>
                  </a:lnTo>
                  <a:lnTo>
                    <a:pt x="2243581" y="1208405"/>
                  </a:lnTo>
                  <a:lnTo>
                    <a:pt x="2282317" y="1185164"/>
                  </a:lnTo>
                  <a:lnTo>
                    <a:pt x="2319146" y="1159256"/>
                  </a:lnTo>
                  <a:lnTo>
                    <a:pt x="2354198" y="1130935"/>
                  </a:lnTo>
                  <a:lnTo>
                    <a:pt x="2387092" y="1100201"/>
                  </a:lnTo>
                  <a:lnTo>
                    <a:pt x="2417698" y="1067308"/>
                  </a:lnTo>
                  <a:lnTo>
                    <a:pt x="2446019" y="1032383"/>
                  </a:lnTo>
                  <a:lnTo>
                    <a:pt x="2471927" y="995426"/>
                  </a:lnTo>
                  <a:lnTo>
                    <a:pt x="2495169" y="956564"/>
                  </a:lnTo>
                  <a:lnTo>
                    <a:pt x="2515742" y="916051"/>
                  </a:lnTo>
                  <a:lnTo>
                    <a:pt x="2533523" y="874014"/>
                  </a:lnTo>
                  <a:lnTo>
                    <a:pt x="2548381" y="830580"/>
                  </a:lnTo>
                  <a:lnTo>
                    <a:pt x="2560065" y="785749"/>
                  </a:lnTo>
                  <a:lnTo>
                    <a:pt x="2568575" y="739648"/>
                  </a:lnTo>
                  <a:lnTo>
                    <a:pt x="2573781" y="692531"/>
                  </a:lnTo>
                  <a:lnTo>
                    <a:pt x="2575559" y="644525"/>
                  </a:lnTo>
                  <a:lnTo>
                    <a:pt x="2573781" y="596392"/>
                  </a:lnTo>
                  <a:lnTo>
                    <a:pt x="2568575" y="549275"/>
                  </a:lnTo>
                  <a:lnTo>
                    <a:pt x="2560065" y="503174"/>
                  </a:lnTo>
                  <a:lnTo>
                    <a:pt x="2548381" y="458343"/>
                  </a:lnTo>
                  <a:lnTo>
                    <a:pt x="2533523" y="414909"/>
                  </a:lnTo>
                  <a:lnTo>
                    <a:pt x="2515742" y="372872"/>
                  </a:lnTo>
                  <a:lnTo>
                    <a:pt x="2495169" y="332359"/>
                  </a:lnTo>
                  <a:lnTo>
                    <a:pt x="2471927" y="293497"/>
                  </a:lnTo>
                  <a:lnTo>
                    <a:pt x="2446019" y="256540"/>
                  </a:lnTo>
                  <a:lnTo>
                    <a:pt x="2417698" y="221615"/>
                  </a:lnTo>
                  <a:lnTo>
                    <a:pt x="2387092" y="188722"/>
                  </a:lnTo>
                  <a:lnTo>
                    <a:pt x="2354198" y="157988"/>
                  </a:lnTo>
                  <a:lnTo>
                    <a:pt x="2319146" y="129667"/>
                  </a:lnTo>
                  <a:lnTo>
                    <a:pt x="2282317" y="103759"/>
                  </a:lnTo>
                  <a:lnTo>
                    <a:pt x="2243581" y="80518"/>
                  </a:lnTo>
                  <a:lnTo>
                    <a:pt x="2203069" y="59944"/>
                  </a:lnTo>
                  <a:lnTo>
                    <a:pt x="2161158" y="42164"/>
                  </a:lnTo>
                  <a:lnTo>
                    <a:pt x="2117598" y="27305"/>
                  </a:lnTo>
                  <a:lnTo>
                    <a:pt x="2072894" y="15494"/>
                  </a:lnTo>
                  <a:lnTo>
                    <a:pt x="2026919" y="6985"/>
                  </a:lnTo>
                  <a:lnTo>
                    <a:pt x="1979802" y="1778"/>
                  </a:lnTo>
                  <a:lnTo>
                    <a:pt x="1931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5648" y="8589263"/>
              <a:ext cx="1377696" cy="22555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719304" y="7555991"/>
              <a:ext cx="2310384" cy="682751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6013703" y="7299959"/>
            <a:ext cx="2578735" cy="1515110"/>
            <a:chOff x="6013703" y="7299959"/>
            <a:chExt cx="2578735" cy="1515110"/>
          </a:xfrm>
        </p:grpSpPr>
        <p:pic>
          <p:nvPicPr>
            <p:cNvPr id="104" name="object 10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3471" y="7885175"/>
              <a:ext cx="115824" cy="115824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195059" y="7673339"/>
              <a:ext cx="618490" cy="546100"/>
            </a:xfrm>
            <a:custGeom>
              <a:avLst/>
              <a:gdLst/>
              <a:ahLst/>
              <a:cxnLst/>
              <a:rect l="l" t="t" r="r" b="b"/>
              <a:pathLst>
                <a:path w="618490" h="546100">
                  <a:moveTo>
                    <a:pt x="309244" y="155320"/>
                  </a:moveTo>
                  <a:lnTo>
                    <a:pt x="366013" y="157225"/>
                  </a:lnTo>
                  <a:lnTo>
                    <a:pt x="419735" y="163067"/>
                  </a:lnTo>
                  <a:lnTo>
                    <a:pt x="469138" y="172465"/>
                  </a:lnTo>
                  <a:lnTo>
                    <a:pt x="512953" y="184911"/>
                  </a:lnTo>
                  <a:lnTo>
                    <a:pt x="556894" y="203707"/>
                  </a:lnTo>
                  <a:lnTo>
                    <a:pt x="590168" y="225424"/>
                  </a:lnTo>
                  <a:lnTo>
                    <a:pt x="618363" y="272160"/>
                  </a:lnTo>
                  <a:lnTo>
                    <a:pt x="610615" y="296925"/>
                  </a:lnTo>
                  <a:lnTo>
                    <a:pt x="552831" y="344169"/>
                  </a:lnTo>
                  <a:lnTo>
                    <a:pt x="505713" y="363727"/>
                  </a:lnTo>
                  <a:lnTo>
                    <a:pt x="462788" y="375284"/>
                  </a:lnTo>
                  <a:lnTo>
                    <a:pt x="415036" y="383666"/>
                  </a:lnTo>
                  <a:lnTo>
                    <a:pt x="363473" y="388746"/>
                  </a:lnTo>
                  <a:lnTo>
                    <a:pt x="309244" y="390397"/>
                  </a:lnTo>
                  <a:lnTo>
                    <a:pt x="253618" y="388746"/>
                  </a:lnTo>
                  <a:lnTo>
                    <a:pt x="200913" y="383793"/>
                  </a:lnTo>
                  <a:lnTo>
                    <a:pt x="152018" y="375411"/>
                  </a:lnTo>
                  <a:lnTo>
                    <a:pt x="108712" y="363600"/>
                  </a:lnTo>
                  <a:lnTo>
                    <a:pt x="63118" y="343915"/>
                  </a:lnTo>
                  <a:lnTo>
                    <a:pt x="28955" y="321055"/>
                  </a:lnTo>
                  <a:lnTo>
                    <a:pt x="0" y="272160"/>
                  </a:lnTo>
                  <a:lnTo>
                    <a:pt x="6985" y="248919"/>
                  </a:lnTo>
                  <a:lnTo>
                    <a:pt x="59562" y="204215"/>
                  </a:lnTo>
                  <a:lnTo>
                    <a:pt x="102742" y="185546"/>
                  </a:lnTo>
                  <a:lnTo>
                    <a:pt x="146938" y="172846"/>
                  </a:lnTo>
                  <a:lnTo>
                    <a:pt x="197103" y="163321"/>
                  </a:lnTo>
                  <a:lnTo>
                    <a:pt x="251587" y="157352"/>
                  </a:lnTo>
                  <a:lnTo>
                    <a:pt x="309244" y="155320"/>
                  </a:lnTo>
                  <a:close/>
                </a:path>
                <a:path w="618490" h="546100">
                  <a:moveTo>
                    <a:pt x="207137" y="214121"/>
                  </a:moveTo>
                  <a:lnTo>
                    <a:pt x="237362" y="165988"/>
                  </a:lnTo>
                  <a:lnTo>
                    <a:pt x="269113" y="122554"/>
                  </a:lnTo>
                  <a:lnTo>
                    <a:pt x="301878" y="84581"/>
                  </a:lnTo>
                  <a:lnTo>
                    <a:pt x="334644" y="52958"/>
                  </a:lnTo>
                  <a:lnTo>
                    <a:pt x="372998" y="24256"/>
                  </a:lnTo>
                  <a:lnTo>
                    <a:pt x="408432" y="6476"/>
                  </a:lnTo>
                  <a:lnTo>
                    <a:pt x="439038" y="0"/>
                  </a:lnTo>
                  <a:lnTo>
                    <a:pt x="463041" y="5460"/>
                  </a:lnTo>
                  <a:lnTo>
                    <a:pt x="480694" y="24383"/>
                  </a:lnTo>
                  <a:lnTo>
                    <a:pt x="490855" y="55879"/>
                  </a:lnTo>
                  <a:lnTo>
                    <a:pt x="492887" y="97916"/>
                  </a:lnTo>
                  <a:lnTo>
                    <a:pt x="486283" y="148462"/>
                  </a:lnTo>
                  <a:lnTo>
                    <a:pt x="474980" y="191261"/>
                  </a:lnTo>
                  <a:lnTo>
                    <a:pt x="458215" y="236600"/>
                  </a:lnTo>
                  <a:lnTo>
                    <a:pt x="436880" y="283971"/>
                  </a:lnTo>
                  <a:lnTo>
                    <a:pt x="411225" y="331596"/>
                  </a:lnTo>
                  <a:lnTo>
                    <a:pt x="382142" y="378840"/>
                  </a:lnTo>
                  <a:lnTo>
                    <a:pt x="351409" y="421893"/>
                  </a:lnTo>
                  <a:lnTo>
                    <a:pt x="319786" y="459866"/>
                  </a:lnTo>
                  <a:lnTo>
                    <a:pt x="287781" y="491362"/>
                  </a:lnTo>
                  <a:lnTo>
                    <a:pt x="248030" y="520953"/>
                  </a:lnTo>
                  <a:lnTo>
                    <a:pt x="211074" y="539114"/>
                  </a:lnTo>
                  <a:lnTo>
                    <a:pt x="179069" y="545337"/>
                  </a:lnTo>
                  <a:lnTo>
                    <a:pt x="154177" y="539749"/>
                  </a:lnTo>
                  <a:lnTo>
                    <a:pt x="137413" y="521969"/>
                  </a:lnTo>
                  <a:lnTo>
                    <a:pt x="127507" y="493013"/>
                  </a:lnTo>
                  <a:lnTo>
                    <a:pt x="124840" y="454278"/>
                  </a:lnTo>
                  <a:lnTo>
                    <a:pt x="130175" y="407542"/>
                  </a:lnTo>
                  <a:lnTo>
                    <a:pt x="141224" y="363092"/>
                  </a:lnTo>
                  <a:lnTo>
                    <a:pt x="158114" y="315086"/>
                  </a:lnTo>
                  <a:lnTo>
                    <a:pt x="180212" y="264794"/>
                  </a:lnTo>
                  <a:lnTo>
                    <a:pt x="207137" y="214121"/>
                  </a:lnTo>
                  <a:close/>
                </a:path>
                <a:path w="618490" h="546100">
                  <a:moveTo>
                    <a:pt x="207263" y="331723"/>
                  </a:moveTo>
                  <a:lnTo>
                    <a:pt x="180466" y="281685"/>
                  </a:lnTo>
                  <a:lnTo>
                    <a:pt x="158750" y="232409"/>
                  </a:lnTo>
                  <a:lnTo>
                    <a:pt x="141986" y="185165"/>
                  </a:lnTo>
                  <a:lnTo>
                    <a:pt x="130937" y="141096"/>
                  </a:lnTo>
                  <a:lnTo>
                    <a:pt x="125094" y="93598"/>
                  </a:lnTo>
                  <a:lnTo>
                    <a:pt x="127380" y="54101"/>
                  </a:lnTo>
                  <a:lnTo>
                    <a:pt x="137032" y="24256"/>
                  </a:lnTo>
                  <a:lnTo>
                    <a:pt x="153669" y="6222"/>
                  </a:lnTo>
                  <a:lnTo>
                    <a:pt x="179069" y="634"/>
                  </a:lnTo>
                  <a:lnTo>
                    <a:pt x="211454" y="7619"/>
                  </a:lnTo>
                  <a:lnTo>
                    <a:pt x="249047" y="26796"/>
                  </a:lnTo>
                  <a:lnTo>
                    <a:pt x="289687" y="57784"/>
                  </a:lnTo>
                  <a:lnTo>
                    <a:pt x="321056" y="88899"/>
                  </a:lnTo>
                  <a:lnTo>
                    <a:pt x="352297" y="125983"/>
                  </a:lnTo>
                  <a:lnTo>
                    <a:pt x="382523" y="167893"/>
                  </a:lnTo>
                  <a:lnTo>
                    <a:pt x="411098" y="213867"/>
                  </a:lnTo>
                  <a:lnTo>
                    <a:pt x="437514" y="262635"/>
                  </a:lnTo>
                  <a:lnTo>
                    <a:pt x="459739" y="310768"/>
                  </a:lnTo>
                  <a:lnTo>
                    <a:pt x="477012" y="356996"/>
                  </a:lnTo>
                  <a:lnTo>
                    <a:pt x="488314" y="400430"/>
                  </a:lnTo>
                  <a:lnTo>
                    <a:pt x="494157" y="449579"/>
                  </a:lnTo>
                  <a:lnTo>
                    <a:pt x="491489" y="490600"/>
                  </a:lnTo>
                  <a:lnTo>
                    <a:pt x="480948" y="521461"/>
                  </a:lnTo>
                  <a:lnTo>
                    <a:pt x="463549" y="540003"/>
                  </a:lnTo>
                  <a:lnTo>
                    <a:pt x="439800" y="545591"/>
                  </a:lnTo>
                  <a:lnTo>
                    <a:pt x="409701" y="539749"/>
                  </a:lnTo>
                  <a:lnTo>
                    <a:pt x="374776" y="522731"/>
                  </a:lnTo>
                  <a:lnTo>
                    <a:pt x="336804" y="494664"/>
                  </a:lnTo>
                  <a:lnTo>
                    <a:pt x="303656" y="462914"/>
                  </a:lnTo>
                  <a:lnTo>
                    <a:pt x="270382" y="424433"/>
                  </a:lnTo>
                  <a:lnTo>
                    <a:pt x="237870" y="380491"/>
                  </a:lnTo>
                  <a:lnTo>
                    <a:pt x="207263" y="331723"/>
                  </a:lnTo>
                  <a:close/>
                </a:path>
              </a:pathLst>
            </a:custGeom>
            <a:ln w="27432">
              <a:solidFill>
                <a:srgbClr val="00D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013703" y="7299959"/>
              <a:ext cx="2578735" cy="1289050"/>
            </a:xfrm>
            <a:custGeom>
              <a:avLst/>
              <a:gdLst/>
              <a:ahLst/>
              <a:cxnLst/>
              <a:rect l="l" t="t" r="r" b="b"/>
              <a:pathLst>
                <a:path w="2578734" h="1289050">
                  <a:moveTo>
                    <a:pt x="1933955" y="0"/>
                  </a:moveTo>
                  <a:lnTo>
                    <a:pt x="644651" y="0"/>
                  </a:lnTo>
                  <a:lnTo>
                    <a:pt x="596519" y="1778"/>
                  </a:lnTo>
                  <a:lnTo>
                    <a:pt x="549401" y="6985"/>
                  </a:lnTo>
                  <a:lnTo>
                    <a:pt x="503300" y="15494"/>
                  </a:lnTo>
                  <a:lnTo>
                    <a:pt x="458470" y="27305"/>
                  </a:lnTo>
                  <a:lnTo>
                    <a:pt x="415036" y="42164"/>
                  </a:lnTo>
                  <a:lnTo>
                    <a:pt x="372872" y="59944"/>
                  </a:lnTo>
                  <a:lnTo>
                    <a:pt x="332486" y="80518"/>
                  </a:lnTo>
                  <a:lnTo>
                    <a:pt x="293624" y="103759"/>
                  </a:lnTo>
                  <a:lnTo>
                    <a:pt x="256667" y="129667"/>
                  </a:lnTo>
                  <a:lnTo>
                    <a:pt x="221615" y="157988"/>
                  </a:lnTo>
                  <a:lnTo>
                    <a:pt x="188722" y="188722"/>
                  </a:lnTo>
                  <a:lnTo>
                    <a:pt x="158115" y="221615"/>
                  </a:lnTo>
                  <a:lnTo>
                    <a:pt x="129794" y="256540"/>
                  </a:lnTo>
                  <a:lnTo>
                    <a:pt x="103886" y="293497"/>
                  </a:lnTo>
                  <a:lnTo>
                    <a:pt x="80518" y="332359"/>
                  </a:lnTo>
                  <a:lnTo>
                    <a:pt x="59944" y="372872"/>
                  </a:lnTo>
                  <a:lnTo>
                    <a:pt x="42163" y="414909"/>
                  </a:lnTo>
                  <a:lnTo>
                    <a:pt x="27305" y="458343"/>
                  </a:lnTo>
                  <a:lnTo>
                    <a:pt x="15494" y="503174"/>
                  </a:lnTo>
                  <a:lnTo>
                    <a:pt x="6985" y="549275"/>
                  </a:lnTo>
                  <a:lnTo>
                    <a:pt x="1778" y="596392"/>
                  </a:lnTo>
                  <a:lnTo>
                    <a:pt x="0" y="644525"/>
                  </a:lnTo>
                  <a:lnTo>
                    <a:pt x="1778" y="692531"/>
                  </a:lnTo>
                  <a:lnTo>
                    <a:pt x="6985" y="739648"/>
                  </a:lnTo>
                  <a:lnTo>
                    <a:pt x="15494" y="785749"/>
                  </a:lnTo>
                  <a:lnTo>
                    <a:pt x="27305" y="830580"/>
                  </a:lnTo>
                  <a:lnTo>
                    <a:pt x="42163" y="874014"/>
                  </a:lnTo>
                  <a:lnTo>
                    <a:pt x="59944" y="916051"/>
                  </a:lnTo>
                  <a:lnTo>
                    <a:pt x="80518" y="956564"/>
                  </a:lnTo>
                  <a:lnTo>
                    <a:pt x="103886" y="995426"/>
                  </a:lnTo>
                  <a:lnTo>
                    <a:pt x="129794" y="1032383"/>
                  </a:lnTo>
                  <a:lnTo>
                    <a:pt x="158115" y="1067308"/>
                  </a:lnTo>
                  <a:lnTo>
                    <a:pt x="188722" y="1100201"/>
                  </a:lnTo>
                  <a:lnTo>
                    <a:pt x="221615" y="1130935"/>
                  </a:lnTo>
                  <a:lnTo>
                    <a:pt x="256667" y="1159256"/>
                  </a:lnTo>
                  <a:lnTo>
                    <a:pt x="293624" y="1185164"/>
                  </a:lnTo>
                  <a:lnTo>
                    <a:pt x="332486" y="1208405"/>
                  </a:lnTo>
                  <a:lnTo>
                    <a:pt x="372872" y="1229106"/>
                  </a:lnTo>
                  <a:lnTo>
                    <a:pt x="415036" y="1246886"/>
                  </a:lnTo>
                  <a:lnTo>
                    <a:pt x="458470" y="1261618"/>
                  </a:lnTo>
                  <a:lnTo>
                    <a:pt x="503300" y="1273429"/>
                  </a:lnTo>
                  <a:lnTo>
                    <a:pt x="549401" y="1281938"/>
                  </a:lnTo>
                  <a:lnTo>
                    <a:pt x="596519" y="1287145"/>
                  </a:lnTo>
                  <a:lnTo>
                    <a:pt x="644651" y="1288923"/>
                  </a:lnTo>
                  <a:lnTo>
                    <a:pt x="1933955" y="1288923"/>
                  </a:lnTo>
                  <a:lnTo>
                    <a:pt x="1981962" y="1287145"/>
                  </a:lnTo>
                  <a:lnTo>
                    <a:pt x="2029078" y="1281938"/>
                  </a:lnTo>
                  <a:lnTo>
                    <a:pt x="2075179" y="1273429"/>
                  </a:lnTo>
                  <a:lnTo>
                    <a:pt x="2120011" y="1261618"/>
                  </a:lnTo>
                  <a:lnTo>
                    <a:pt x="2163572" y="1246886"/>
                  </a:lnTo>
                  <a:lnTo>
                    <a:pt x="2205609" y="1229106"/>
                  </a:lnTo>
                  <a:lnTo>
                    <a:pt x="2246122" y="1208405"/>
                  </a:lnTo>
                  <a:lnTo>
                    <a:pt x="2284984" y="1185164"/>
                  </a:lnTo>
                  <a:lnTo>
                    <a:pt x="2321941" y="1159256"/>
                  </a:lnTo>
                  <a:lnTo>
                    <a:pt x="2356866" y="1130935"/>
                  </a:lnTo>
                  <a:lnTo>
                    <a:pt x="2389759" y="1100201"/>
                  </a:lnTo>
                  <a:lnTo>
                    <a:pt x="2420493" y="1067308"/>
                  </a:lnTo>
                  <a:lnTo>
                    <a:pt x="2448814" y="1032383"/>
                  </a:lnTo>
                  <a:lnTo>
                    <a:pt x="2474722" y="995426"/>
                  </a:lnTo>
                  <a:lnTo>
                    <a:pt x="2497963" y="956564"/>
                  </a:lnTo>
                  <a:lnTo>
                    <a:pt x="2518664" y="916051"/>
                  </a:lnTo>
                  <a:lnTo>
                    <a:pt x="2536444" y="874014"/>
                  </a:lnTo>
                  <a:lnTo>
                    <a:pt x="2551176" y="830580"/>
                  </a:lnTo>
                  <a:lnTo>
                    <a:pt x="2562987" y="785749"/>
                  </a:lnTo>
                  <a:lnTo>
                    <a:pt x="2571496" y="739648"/>
                  </a:lnTo>
                  <a:lnTo>
                    <a:pt x="2576703" y="692531"/>
                  </a:lnTo>
                  <a:lnTo>
                    <a:pt x="2578480" y="644525"/>
                  </a:lnTo>
                  <a:lnTo>
                    <a:pt x="2576703" y="596392"/>
                  </a:lnTo>
                  <a:lnTo>
                    <a:pt x="2571496" y="549275"/>
                  </a:lnTo>
                  <a:lnTo>
                    <a:pt x="2562987" y="503174"/>
                  </a:lnTo>
                  <a:lnTo>
                    <a:pt x="2551176" y="458343"/>
                  </a:lnTo>
                  <a:lnTo>
                    <a:pt x="2536444" y="414909"/>
                  </a:lnTo>
                  <a:lnTo>
                    <a:pt x="2518664" y="372872"/>
                  </a:lnTo>
                  <a:lnTo>
                    <a:pt x="2497963" y="332359"/>
                  </a:lnTo>
                  <a:lnTo>
                    <a:pt x="2474722" y="293497"/>
                  </a:lnTo>
                  <a:lnTo>
                    <a:pt x="2448814" y="256540"/>
                  </a:lnTo>
                  <a:lnTo>
                    <a:pt x="2420493" y="221615"/>
                  </a:lnTo>
                  <a:lnTo>
                    <a:pt x="2389759" y="188722"/>
                  </a:lnTo>
                  <a:lnTo>
                    <a:pt x="2356866" y="157988"/>
                  </a:lnTo>
                  <a:lnTo>
                    <a:pt x="2321941" y="129667"/>
                  </a:lnTo>
                  <a:lnTo>
                    <a:pt x="2284984" y="103759"/>
                  </a:lnTo>
                  <a:lnTo>
                    <a:pt x="2246122" y="80518"/>
                  </a:lnTo>
                  <a:lnTo>
                    <a:pt x="2205609" y="59944"/>
                  </a:lnTo>
                  <a:lnTo>
                    <a:pt x="2163572" y="42164"/>
                  </a:lnTo>
                  <a:lnTo>
                    <a:pt x="2120011" y="27305"/>
                  </a:lnTo>
                  <a:lnTo>
                    <a:pt x="2075179" y="15494"/>
                  </a:lnTo>
                  <a:lnTo>
                    <a:pt x="2029078" y="6985"/>
                  </a:lnTo>
                  <a:lnTo>
                    <a:pt x="1981962" y="1778"/>
                  </a:lnTo>
                  <a:lnTo>
                    <a:pt x="1933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1111" y="8589263"/>
              <a:ext cx="1377696" cy="225552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6824598" y="7687818"/>
            <a:ext cx="156591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60" dirty="0">
                <a:solidFill>
                  <a:srgbClr val="006EBA"/>
                </a:solidFill>
                <a:latin typeface="Verdana"/>
                <a:cs typeface="Verdana"/>
              </a:rPr>
              <a:t>React</a:t>
            </a:r>
            <a:r>
              <a:rPr sz="2900" spc="-280" dirty="0">
                <a:solidFill>
                  <a:srgbClr val="006EBA"/>
                </a:solidFill>
                <a:latin typeface="Verdana"/>
                <a:cs typeface="Verdana"/>
              </a:rPr>
              <a:t> </a:t>
            </a:r>
            <a:r>
              <a:rPr sz="2900" spc="70" dirty="0">
                <a:solidFill>
                  <a:srgbClr val="006EBA"/>
                </a:solidFill>
                <a:latin typeface="Verdana"/>
                <a:cs typeface="Verdana"/>
              </a:rPr>
              <a:t>JS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6181344" y="7659623"/>
            <a:ext cx="645795" cy="573405"/>
            <a:chOff x="6181344" y="7659623"/>
            <a:chExt cx="645795" cy="573405"/>
          </a:xfrm>
        </p:grpSpPr>
        <p:pic>
          <p:nvPicPr>
            <p:cNvPr id="110" name="object 11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443472" y="7885175"/>
              <a:ext cx="115824" cy="11582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6195060" y="7673339"/>
              <a:ext cx="618490" cy="546100"/>
            </a:xfrm>
            <a:custGeom>
              <a:avLst/>
              <a:gdLst/>
              <a:ahLst/>
              <a:cxnLst/>
              <a:rect l="l" t="t" r="r" b="b"/>
              <a:pathLst>
                <a:path w="618490" h="546100">
                  <a:moveTo>
                    <a:pt x="309244" y="155320"/>
                  </a:moveTo>
                  <a:lnTo>
                    <a:pt x="366013" y="157225"/>
                  </a:lnTo>
                  <a:lnTo>
                    <a:pt x="419735" y="163067"/>
                  </a:lnTo>
                  <a:lnTo>
                    <a:pt x="469138" y="172465"/>
                  </a:lnTo>
                  <a:lnTo>
                    <a:pt x="512953" y="184911"/>
                  </a:lnTo>
                  <a:lnTo>
                    <a:pt x="556894" y="203707"/>
                  </a:lnTo>
                  <a:lnTo>
                    <a:pt x="590168" y="225424"/>
                  </a:lnTo>
                  <a:lnTo>
                    <a:pt x="618363" y="272160"/>
                  </a:lnTo>
                  <a:lnTo>
                    <a:pt x="610615" y="296925"/>
                  </a:lnTo>
                  <a:lnTo>
                    <a:pt x="552831" y="344169"/>
                  </a:lnTo>
                  <a:lnTo>
                    <a:pt x="505713" y="363727"/>
                  </a:lnTo>
                  <a:lnTo>
                    <a:pt x="462788" y="375284"/>
                  </a:lnTo>
                  <a:lnTo>
                    <a:pt x="415036" y="383666"/>
                  </a:lnTo>
                  <a:lnTo>
                    <a:pt x="363473" y="388746"/>
                  </a:lnTo>
                  <a:lnTo>
                    <a:pt x="309244" y="390397"/>
                  </a:lnTo>
                  <a:lnTo>
                    <a:pt x="253618" y="388746"/>
                  </a:lnTo>
                  <a:lnTo>
                    <a:pt x="200913" y="383793"/>
                  </a:lnTo>
                  <a:lnTo>
                    <a:pt x="152018" y="375411"/>
                  </a:lnTo>
                  <a:lnTo>
                    <a:pt x="108712" y="363600"/>
                  </a:lnTo>
                  <a:lnTo>
                    <a:pt x="63118" y="343915"/>
                  </a:lnTo>
                  <a:lnTo>
                    <a:pt x="28955" y="321055"/>
                  </a:lnTo>
                  <a:lnTo>
                    <a:pt x="0" y="272160"/>
                  </a:lnTo>
                  <a:lnTo>
                    <a:pt x="6985" y="248919"/>
                  </a:lnTo>
                  <a:lnTo>
                    <a:pt x="59562" y="204215"/>
                  </a:lnTo>
                  <a:lnTo>
                    <a:pt x="102742" y="185546"/>
                  </a:lnTo>
                  <a:lnTo>
                    <a:pt x="146938" y="172846"/>
                  </a:lnTo>
                  <a:lnTo>
                    <a:pt x="197103" y="163321"/>
                  </a:lnTo>
                  <a:lnTo>
                    <a:pt x="251587" y="157352"/>
                  </a:lnTo>
                  <a:lnTo>
                    <a:pt x="309244" y="155320"/>
                  </a:lnTo>
                  <a:close/>
                </a:path>
                <a:path w="618490" h="546100">
                  <a:moveTo>
                    <a:pt x="207137" y="214121"/>
                  </a:moveTo>
                  <a:lnTo>
                    <a:pt x="237362" y="165988"/>
                  </a:lnTo>
                  <a:lnTo>
                    <a:pt x="269113" y="122554"/>
                  </a:lnTo>
                  <a:lnTo>
                    <a:pt x="301878" y="84581"/>
                  </a:lnTo>
                  <a:lnTo>
                    <a:pt x="334644" y="52958"/>
                  </a:lnTo>
                  <a:lnTo>
                    <a:pt x="372998" y="24256"/>
                  </a:lnTo>
                  <a:lnTo>
                    <a:pt x="408432" y="6476"/>
                  </a:lnTo>
                  <a:lnTo>
                    <a:pt x="439038" y="0"/>
                  </a:lnTo>
                  <a:lnTo>
                    <a:pt x="463041" y="5460"/>
                  </a:lnTo>
                  <a:lnTo>
                    <a:pt x="480694" y="24383"/>
                  </a:lnTo>
                  <a:lnTo>
                    <a:pt x="490855" y="55879"/>
                  </a:lnTo>
                  <a:lnTo>
                    <a:pt x="492887" y="97916"/>
                  </a:lnTo>
                  <a:lnTo>
                    <a:pt x="486283" y="148462"/>
                  </a:lnTo>
                  <a:lnTo>
                    <a:pt x="474980" y="191261"/>
                  </a:lnTo>
                  <a:lnTo>
                    <a:pt x="458215" y="236600"/>
                  </a:lnTo>
                  <a:lnTo>
                    <a:pt x="436880" y="283971"/>
                  </a:lnTo>
                  <a:lnTo>
                    <a:pt x="411225" y="331596"/>
                  </a:lnTo>
                  <a:lnTo>
                    <a:pt x="382142" y="378840"/>
                  </a:lnTo>
                  <a:lnTo>
                    <a:pt x="351409" y="421893"/>
                  </a:lnTo>
                  <a:lnTo>
                    <a:pt x="319786" y="459866"/>
                  </a:lnTo>
                  <a:lnTo>
                    <a:pt x="287781" y="491362"/>
                  </a:lnTo>
                  <a:lnTo>
                    <a:pt x="248030" y="520953"/>
                  </a:lnTo>
                  <a:lnTo>
                    <a:pt x="211074" y="539114"/>
                  </a:lnTo>
                  <a:lnTo>
                    <a:pt x="179069" y="545337"/>
                  </a:lnTo>
                  <a:lnTo>
                    <a:pt x="154177" y="539749"/>
                  </a:lnTo>
                  <a:lnTo>
                    <a:pt x="137413" y="521969"/>
                  </a:lnTo>
                  <a:lnTo>
                    <a:pt x="127507" y="493013"/>
                  </a:lnTo>
                  <a:lnTo>
                    <a:pt x="124840" y="454278"/>
                  </a:lnTo>
                  <a:lnTo>
                    <a:pt x="130175" y="407542"/>
                  </a:lnTo>
                  <a:lnTo>
                    <a:pt x="141224" y="363092"/>
                  </a:lnTo>
                  <a:lnTo>
                    <a:pt x="158114" y="315086"/>
                  </a:lnTo>
                  <a:lnTo>
                    <a:pt x="180212" y="264794"/>
                  </a:lnTo>
                  <a:lnTo>
                    <a:pt x="207137" y="214121"/>
                  </a:lnTo>
                  <a:close/>
                </a:path>
                <a:path w="618490" h="546100">
                  <a:moveTo>
                    <a:pt x="207263" y="331723"/>
                  </a:moveTo>
                  <a:lnTo>
                    <a:pt x="180466" y="281685"/>
                  </a:lnTo>
                  <a:lnTo>
                    <a:pt x="158750" y="232409"/>
                  </a:lnTo>
                  <a:lnTo>
                    <a:pt x="141986" y="185165"/>
                  </a:lnTo>
                  <a:lnTo>
                    <a:pt x="130937" y="141096"/>
                  </a:lnTo>
                  <a:lnTo>
                    <a:pt x="125094" y="93598"/>
                  </a:lnTo>
                  <a:lnTo>
                    <a:pt x="127380" y="54101"/>
                  </a:lnTo>
                  <a:lnTo>
                    <a:pt x="137032" y="24256"/>
                  </a:lnTo>
                  <a:lnTo>
                    <a:pt x="153669" y="6222"/>
                  </a:lnTo>
                  <a:lnTo>
                    <a:pt x="179069" y="634"/>
                  </a:lnTo>
                  <a:lnTo>
                    <a:pt x="211454" y="7619"/>
                  </a:lnTo>
                  <a:lnTo>
                    <a:pt x="249047" y="26796"/>
                  </a:lnTo>
                  <a:lnTo>
                    <a:pt x="289687" y="57784"/>
                  </a:lnTo>
                  <a:lnTo>
                    <a:pt x="321056" y="88899"/>
                  </a:lnTo>
                  <a:lnTo>
                    <a:pt x="352297" y="125983"/>
                  </a:lnTo>
                  <a:lnTo>
                    <a:pt x="382523" y="167893"/>
                  </a:lnTo>
                  <a:lnTo>
                    <a:pt x="411098" y="213867"/>
                  </a:lnTo>
                  <a:lnTo>
                    <a:pt x="437514" y="262635"/>
                  </a:lnTo>
                  <a:lnTo>
                    <a:pt x="459739" y="310768"/>
                  </a:lnTo>
                  <a:lnTo>
                    <a:pt x="477012" y="356996"/>
                  </a:lnTo>
                  <a:lnTo>
                    <a:pt x="488314" y="400430"/>
                  </a:lnTo>
                  <a:lnTo>
                    <a:pt x="494157" y="449579"/>
                  </a:lnTo>
                  <a:lnTo>
                    <a:pt x="491489" y="490600"/>
                  </a:lnTo>
                  <a:lnTo>
                    <a:pt x="480948" y="521461"/>
                  </a:lnTo>
                  <a:lnTo>
                    <a:pt x="463549" y="540003"/>
                  </a:lnTo>
                  <a:lnTo>
                    <a:pt x="439800" y="545591"/>
                  </a:lnTo>
                  <a:lnTo>
                    <a:pt x="409701" y="539749"/>
                  </a:lnTo>
                  <a:lnTo>
                    <a:pt x="374776" y="522731"/>
                  </a:lnTo>
                  <a:lnTo>
                    <a:pt x="336804" y="494664"/>
                  </a:lnTo>
                  <a:lnTo>
                    <a:pt x="303656" y="462914"/>
                  </a:lnTo>
                  <a:lnTo>
                    <a:pt x="270382" y="424433"/>
                  </a:lnTo>
                  <a:lnTo>
                    <a:pt x="237870" y="380491"/>
                  </a:lnTo>
                  <a:lnTo>
                    <a:pt x="207263" y="331723"/>
                  </a:lnTo>
                  <a:close/>
                </a:path>
              </a:pathLst>
            </a:custGeom>
            <a:ln w="27432">
              <a:solidFill>
                <a:srgbClr val="00D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2834639" y="1780032"/>
            <a:ext cx="1045844" cy="161925"/>
            <a:chOff x="2834639" y="1780032"/>
            <a:chExt cx="1045844" cy="161925"/>
          </a:xfrm>
        </p:grpSpPr>
        <p:sp>
          <p:nvSpPr>
            <p:cNvPr id="113" name="object 113"/>
            <p:cNvSpPr/>
            <p:nvPr/>
          </p:nvSpPr>
          <p:spPr>
            <a:xfrm>
              <a:off x="2834639" y="1847109"/>
              <a:ext cx="908050" cy="27940"/>
            </a:xfrm>
            <a:custGeom>
              <a:avLst/>
              <a:gdLst/>
              <a:ahLst/>
              <a:cxnLst/>
              <a:rect l="l" t="t" r="r" b="b"/>
              <a:pathLst>
                <a:path w="908050" h="27939">
                  <a:moveTo>
                    <a:pt x="907948" y="0"/>
                  </a:moveTo>
                  <a:lnTo>
                    <a:pt x="0" y="0"/>
                  </a:lnTo>
                  <a:lnTo>
                    <a:pt x="0" y="27410"/>
                  </a:lnTo>
                  <a:lnTo>
                    <a:pt x="907948" y="27410"/>
                  </a:lnTo>
                  <a:lnTo>
                    <a:pt x="90794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721607" y="1780032"/>
              <a:ext cx="158496" cy="161544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0" y="704087"/>
            <a:ext cx="3118485" cy="524510"/>
            <a:chOff x="0" y="704087"/>
            <a:chExt cx="3118485" cy="524510"/>
          </a:xfrm>
        </p:grpSpPr>
        <p:pic>
          <p:nvPicPr>
            <p:cNvPr id="116" name="object 1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59607" y="1018031"/>
              <a:ext cx="158495" cy="15849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6759" y="1066799"/>
              <a:ext cx="158496" cy="16154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0" y="704087"/>
              <a:ext cx="2983865" cy="466090"/>
            </a:xfrm>
            <a:custGeom>
              <a:avLst/>
              <a:gdLst/>
              <a:ahLst/>
              <a:cxnLst/>
              <a:rect l="l" t="t" r="r" b="b"/>
              <a:pathLst>
                <a:path w="2983865" h="466090">
                  <a:moveTo>
                    <a:pt x="767067" y="426097"/>
                  </a:moveTo>
                  <a:lnTo>
                    <a:pt x="0" y="426097"/>
                  </a:lnTo>
                  <a:lnTo>
                    <a:pt x="0" y="465836"/>
                  </a:lnTo>
                  <a:lnTo>
                    <a:pt x="767067" y="465836"/>
                  </a:lnTo>
                  <a:lnTo>
                    <a:pt x="767067" y="426097"/>
                  </a:lnTo>
                  <a:close/>
                </a:path>
                <a:path w="2983865" h="466090">
                  <a:moveTo>
                    <a:pt x="2983738" y="385318"/>
                  </a:moveTo>
                  <a:lnTo>
                    <a:pt x="1402461" y="385318"/>
                  </a:lnTo>
                  <a:lnTo>
                    <a:pt x="1017143" y="0"/>
                  </a:lnTo>
                  <a:lnTo>
                    <a:pt x="0" y="0"/>
                  </a:lnTo>
                  <a:lnTo>
                    <a:pt x="0" y="26543"/>
                  </a:lnTo>
                  <a:lnTo>
                    <a:pt x="1006170" y="26543"/>
                  </a:lnTo>
                  <a:lnTo>
                    <a:pt x="1391412" y="411734"/>
                  </a:lnTo>
                  <a:lnTo>
                    <a:pt x="2983738" y="411734"/>
                  </a:lnTo>
                  <a:lnTo>
                    <a:pt x="2983738" y="385318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0" y="1249680"/>
            <a:ext cx="4017645" cy="1304925"/>
            <a:chOff x="0" y="1249680"/>
            <a:chExt cx="4017645" cy="1304925"/>
          </a:xfrm>
        </p:grpSpPr>
        <p:pic>
          <p:nvPicPr>
            <p:cNvPr id="120" name="object 12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85615" y="1249680"/>
              <a:ext cx="231648" cy="22860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59607" y="2029968"/>
              <a:ext cx="231648" cy="231648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3504" y="1932431"/>
              <a:ext cx="161544" cy="15849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02407" y="1603248"/>
              <a:ext cx="158495" cy="15849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0" y="1345691"/>
              <a:ext cx="3800475" cy="1208405"/>
            </a:xfrm>
            <a:custGeom>
              <a:avLst/>
              <a:gdLst/>
              <a:ahLst/>
              <a:cxnLst/>
              <a:rect l="l" t="t" r="r" b="b"/>
              <a:pathLst>
                <a:path w="3800475" h="1208405">
                  <a:moveTo>
                    <a:pt x="614006" y="654316"/>
                  </a:moveTo>
                  <a:lnTo>
                    <a:pt x="0" y="654316"/>
                  </a:lnTo>
                  <a:lnTo>
                    <a:pt x="0" y="680847"/>
                  </a:lnTo>
                  <a:lnTo>
                    <a:pt x="614006" y="680847"/>
                  </a:lnTo>
                  <a:lnTo>
                    <a:pt x="614006" y="654316"/>
                  </a:lnTo>
                  <a:close/>
                </a:path>
                <a:path w="3800475" h="1208405">
                  <a:moveTo>
                    <a:pt x="2540127" y="402590"/>
                  </a:moveTo>
                  <a:lnTo>
                    <a:pt x="2521458" y="383921"/>
                  </a:lnTo>
                  <a:lnTo>
                    <a:pt x="2274316" y="631317"/>
                  </a:lnTo>
                  <a:lnTo>
                    <a:pt x="1072718" y="631317"/>
                  </a:lnTo>
                  <a:lnTo>
                    <a:pt x="772312" y="330454"/>
                  </a:lnTo>
                  <a:lnTo>
                    <a:pt x="0" y="330454"/>
                  </a:lnTo>
                  <a:lnTo>
                    <a:pt x="0" y="356997"/>
                  </a:lnTo>
                  <a:lnTo>
                    <a:pt x="761326" y="356997"/>
                  </a:lnTo>
                  <a:lnTo>
                    <a:pt x="1061745" y="657860"/>
                  </a:lnTo>
                  <a:lnTo>
                    <a:pt x="2285238" y="657860"/>
                  </a:lnTo>
                  <a:lnTo>
                    <a:pt x="2540127" y="402590"/>
                  </a:lnTo>
                  <a:close/>
                </a:path>
                <a:path w="3800475" h="1208405">
                  <a:moveTo>
                    <a:pt x="2982722" y="782828"/>
                  </a:moveTo>
                  <a:lnTo>
                    <a:pt x="1388237" y="782828"/>
                  </a:lnTo>
                  <a:lnTo>
                    <a:pt x="1003109" y="1168654"/>
                  </a:lnTo>
                  <a:lnTo>
                    <a:pt x="0" y="1168654"/>
                  </a:lnTo>
                  <a:lnTo>
                    <a:pt x="0" y="1208405"/>
                  </a:lnTo>
                  <a:lnTo>
                    <a:pt x="1019581" y="1208405"/>
                  </a:lnTo>
                  <a:lnTo>
                    <a:pt x="1404747" y="822579"/>
                  </a:lnTo>
                  <a:lnTo>
                    <a:pt x="2982722" y="822579"/>
                  </a:lnTo>
                  <a:lnTo>
                    <a:pt x="2982722" y="782828"/>
                  </a:lnTo>
                  <a:close/>
                </a:path>
                <a:path w="3800475" h="1208405">
                  <a:moveTo>
                    <a:pt x="3800348" y="0"/>
                  </a:moveTo>
                  <a:lnTo>
                    <a:pt x="2111121" y="0"/>
                  </a:lnTo>
                  <a:lnTo>
                    <a:pt x="1828292" y="283337"/>
                  </a:lnTo>
                  <a:lnTo>
                    <a:pt x="1325372" y="283337"/>
                  </a:lnTo>
                  <a:lnTo>
                    <a:pt x="1088339" y="45847"/>
                  </a:lnTo>
                  <a:lnTo>
                    <a:pt x="0" y="45847"/>
                  </a:lnTo>
                  <a:lnTo>
                    <a:pt x="0" y="85725"/>
                  </a:lnTo>
                  <a:lnTo>
                    <a:pt x="1071867" y="85725"/>
                  </a:lnTo>
                  <a:lnTo>
                    <a:pt x="1308862" y="323215"/>
                  </a:lnTo>
                  <a:lnTo>
                    <a:pt x="1844802" y="323215"/>
                  </a:lnTo>
                  <a:lnTo>
                    <a:pt x="2127631" y="39878"/>
                  </a:lnTo>
                  <a:lnTo>
                    <a:pt x="3800348" y="39878"/>
                  </a:lnTo>
                  <a:lnTo>
                    <a:pt x="380034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13844015" y="8601456"/>
            <a:ext cx="3548379" cy="572770"/>
            <a:chOff x="13844015" y="8601456"/>
            <a:chExt cx="3548379" cy="572770"/>
          </a:xfrm>
        </p:grpSpPr>
        <p:sp>
          <p:nvSpPr>
            <p:cNvPr id="126" name="object 126"/>
            <p:cNvSpPr/>
            <p:nvPr/>
          </p:nvSpPr>
          <p:spPr>
            <a:xfrm>
              <a:off x="15575279" y="8601456"/>
              <a:ext cx="1785620" cy="467995"/>
            </a:xfrm>
            <a:custGeom>
              <a:avLst/>
              <a:gdLst/>
              <a:ahLst/>
              <a:cxnLst/>
              <a:rect l="l" t="t" r="r" b="b"/>
              <a:pathLst>
                <a:path w="1785619" h="467995">
                  <a:moveTo>
                    <a:pt x="1736598" y="0"/>
                  </a:moveTo>
                  <a:lnTo>
                    <a:pt x="1711071" y="4191"/>
                  </a:lnTo>
                  <a:lnTo>
                    <a:pt x="1689100" y="15875"/>
                  </a:lnTo>
                  <a:lnTo>
                    <a:pt x="1671827" y="33528"/>
                  </a:lnTo>
                  <a:lnTo>
                    <a:pt x="1660778" y="55880"/>
                  </a:lnTo>
                  <a:lnTo>
                    <a:pt x="411733" y="55880"/>
                  </a:lnTo>
                  <a:lnTo>
                    <a:pt x="0" y="467652"/>
                  </a:lnTo>
                  <a:lnTo>
                    <a:pt x="65785" y="467652"/>
                  </a:lnTo>
                  <a:lnTo>
                    <a:pt x="431037" y="102489"/>
                  </a:lnTo>
                  <a:lnTo>
                    <a:pt x="1680590" y="102489"/>
                  </a:lnTo>
                  <a:lnTo>
                    <a:pt x="1680717" y="55626"/>
                  </a:lnTo>
                  <a:lnTo>
                    <a:pt x="1712975" y="23368"/>
                  </a:lnTo>
                  <a:lnTo>
                    <a:pt x="1736598" y="18542"/>
                  </a:lnTo>
                  <a:lnTo>
                    <a:pt x="1785619" y="18542"/>
                  </a:lnTo>
                  <a:lnTo>
                    <a:pt x="1767331" y="6223"/>
                  </a:lnTo>
                  <a:lnTo>
                    <a:pt x="173659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236439" y="8619744"/>
              <a:ext cx="155448" cy="140208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13844015" y="9022080"/>
              <a:ext cx="1796414" cy="140335"/>
            </a:xfrm>
            <a:custGeom>
              <a:avLst/>
              <a:gdLst/>
              <a:ahLst/>
              <a:cxnLst/>
              <a:rect l="l" t="t" r="r" b="b"/>
              <a:pathLst>
                <a:path w="1796415" h="140334">
                  <a:moveTo>
                    <a:pt x="69976" y="0"/>
                  </a:moveTo>
                  <a:lnTo>
                    <a:pt x="42672" y="5499"/>
                  </a:lnTo>
                  <a:lnTo>
                    <a:pt x="20447" y="20535"/>
                  </a:lnTo>
                  <a:lnTo>
                    <a:pt x="5461" y="42811"/>
                  </a:lnTo>
                  <a:lnTo>
                    <a:pt x="0" y="70091"/>
                  </a:lnTo>
                  <a:lnTo>
                    <a:pt x="5461" y="97383"/>
                  </a:lnTo>
                  <a:lnTo>
                    <a:pt x="20447" y="119659"/>
                  </a:lnTo>
                  <a:lnTo>
                    <a:pt x="42672" y="134670"/>
                  </a:lnTo>
                  <a:lnTo>
                    <a:pt x="69976" y="140195"/>
                  </a:lnTo>
                  <a:lnTo>
                    <a:pt x="91694" y="136702"/>
                  </a:lnTo>
                  <a:lnTo>
                    <a:pt x="110744" y="127000"/>
                  </a:lnTo>
                  <a:lnTo>
                    <a:pt x="125730" y="112191"/>
                  </a:lnTo>
                  <a:lnTo>
                    <a:pt x="135763" y="93395"/>
                  </a:lnTo>
                  <a:lnTo>
                    <a:pt x="1749805" y="93395"/>
                  </a:lnTo>
                  <a:lnTo>
                    <a:pt x="1796288" y="46786"/>
                  </a:lnTo>
                  <a:lnTo>
                    <a:pt x="135763" y="46786"/>
                  </a:lnTo>
                  <a:lnTo>
                    <a:pt x="125730" y="28003"/>
                  </a:lnTo>
                  <a:lnTo>
                    <a:pt x="110744" y="13195"/>
                  </a:lnTo>
                  <a:lnTo>
                    <a:pt x="91694" y="3492"/>
                  </a:lnTo>
                  <a:lnTo>
                    <a:pt x="69976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301971" y="8761476"/>
              <a:ext cx="24130" cy="411480"/>
            </a:xfrm>
            <a:custGeom>
              <a:avLst/>
              <a:gdLst/>
              <a:ahLst/>
              <a:cxnLst/>
              <a:rect l="l" t="t" r="r" b="b"/>
              <a:pathLst>
                <a:path w="24130" h="411479">
                  <a:moveTo>
                    <a:pt x="12192" y="0"/>
                  </a:moveTo>
                  <a:lnTo>
                    <a:pt x="17907" y="0"/>
                  </a:lnTo>
                  <a:lnTo>
                    <a:pt x="23749" y="0"/>
                  </a:lnTo>
                  <a:lnTo>
                    <a:pt x="24130" y="0"/>
                  </a:lnTo>
                </a:path>
                <a:path w="24130" h="411479">
                  <a:moveTo>
                    <a:pt x="254" y="0"/>
                  </a:moveTo>
                  <a:lnTo>
                    <a:pt x="0" y="0"/>
                  </a:lnTo>
                  <a:lnTo>
                    <a:pt x="3048" y="0"/>
                  </a:lnTo>
                  <a:lnTo>
                    <a:pt x="12192" y="0"/>
                  </a:lnTo>
                </a:path>
                <a:path w="24130" h="411479">
                  <a:moveTo>
                    <a:pt x="12192" y="410972"/>
                  </a:moveTo>
                  <a:lnTo>
                    <a:pt x="3048" y="410972"/>
                  </a:lnTo>
                  <a:lnTo>
                    <a:pt x="0" y="410972"/>
                  </a:lnTo>
                  <a:lnTo>
                    <a:pt x="254" y="410972"/>
                  </a:lnTo>
                </a:path>
                <a:path w="24130" h="411479">
                  <a:moveTo>
                    <a:pt x="24130" y="410972"/>
                  </a:moveTo>
                  <a:lnTo>
                    <a:pt x="23749" y="410972"/>
                  </a:lnTo>
                  <a:lnTo>
                    <a:pt x="17907" y="410972"/>
                  </a:lnTo>
                  <a:lnTo>
                    <a:pt x="12192" y="410972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355567" y="9012936"/>
              <a:ext cx="1005840" cy="149225"/>
            </a:xfrm>
            <a:custGeom>
              <a:avLst/>
              <a:gdLst/>
              <a:ahLst/>
              <a:cxnLst/>
              <a:rect l="l" t="t" r="r" b="b"/>
              <a:pathLst>
                <a:path w="1005840" h="149225">
                  <a:moveTo>
                    <a:pt x="956310" y="0"/>
                  </a:moveTo>
                  <a:lnTo>
                    <a:pt x="930783" y="4190"/>
                  </a:lnTo>
                  <a:lnTo>
                    <a:pt x="908812" y="15836"/>
                  </a:lnTo>
                  <a:lnTo>
                    <a:pt x="891667" y="33540"/>
                  </a:lnTo>
                  <a:lnTo>
                    <a:pt x="880618" y="55918"/>
                  </a:lnTo>
                  <a:lnTo>
                    <a:pt x="135636" y="55918"/>
                  </a:lnTo>
                  <a:lnTo>
                    <a:pt x="125603" y="37185"/>
                  </a:lnTo>
                  <a:lnTo>
                    <a:pt x="110490" y="22428"/>
                  </a:lnTo>
                  <a:lnTo>
                    <a:pt x="91694" y="12763"/>
                  </a:lnTo>
                  <a:lnTo>
                    <a:pt x="69976" y="9283"/>
                  </a:lnTo>
                  <a:lnTo>
                    <a:pt x="42672" y="14782"/>
                  </a:lnTo>
                  <a:lnTo>
                    <a:pt x="20447" y="29743"/>
                  </a:lnTo>
                  <a:lnTo>
                    <a:pt x="5461" y="51942"/>
                  </a:lnTo>
                  <a:lnTo>
                    <a:pt x="0" y="79133"/>
                  </a:lnTo>
                  <a:lnTo>
                    <a:pt x="5461" y="106324"/>
                  </a:lnTo>
                  <a:lnTo>
                    <a:pt x="20447" y="128523"/>
                  </a:lnTo>
                  <a:lnTo>
                    <a:pt x="42672" y="143509"/>
                  </a:lnTo>
                  <a:lnTo>
                    <a:pt x="69976" y="148983"/>
                  </a:lnTo>
                  <a:lnTo>
                    <a:pt x="91694" y="145516"/>
                  </a:lnTo>
                  <a:lnTo>
                    <a:pt x="110490" y="135851"/>
                  </a:lnTo>
                  <a:lnTo>
                    <a:pt x="125603" y="121094"/>
                  </a:lnTo>
                  <a:lnTo>
                    <a:pt x="135636" y="102361"/>
                  </a:lnTo>
                  <a:lnTo>
                    <a:pt x="900430" y="102361"/>
                  </a:lnTo>
                  <a:lnTo>
                    <a:pt x="895730" y="79133"/>
                  </a:lnTo>
                  <a:lnTo>
                    <a:pt x="900430" y="55918"/>
                  </a:lnTo>
                  <a:lnTo>
                    <a:pt x="913384" y="36321"/>
                  </a:lnTo>
                  <a:lnTo>
                    <a:pt x="932688" y="23329"/>
                  </a:lnTo>
                  <a:lnTo>
                    <a:pt x="956310" y="18567"/>
                  </a:lnTo>
                  <a:lnTo>
                    <a:pt x="1005332" y="18567"/>
                  </a:lnTo>
                  <a:lnTo>
                    <a:pt x="987044" y="6222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236439" y="9031224"/>
              <a:ext cx="155448" cy="140207"/>
            </a:xfrm>
            <a:prstGeom prst="rect">
              <a:avLst/>
            </a:prstGeom>
          </p:spPr>
        </p:pic>
      </p:grpSp>
      <p:grpSp>
        <p:nvGrpSpPr>
          <p:cNvPr id="132" name="object 132"/>
          <p:cNvGrpSpPr/>
          <p:nvPr/>
        </p:nvGrpSpPr>
        <p:grpSpPr>
          <a:xfrm>
            <a:off x="14481047" y="9424416"/>
            <a:ext cx="1597660" cy="161925"/>
            <a:chOff x="14481047" y="9424416"/>
            <a:chExt cx="1597660" cy="161925"/>
          </a:xfrm>
        </p:grpSpPr>
        <p:sp>
          <p:nvSpPr>
            <p:cNvPr id="133" name="object 133"/>
            <p:cNvSpPr/>
            <p:nvPr/>
          </p:nvSpPr>
          <p:spPr>
            <a:xfrm>
              <a:off x="15985235" y="9584436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253" y="0"/>
                  </a:moveTo>
                  <a:lnTo>
                    <a:pt x="0" y="0"/>
                  </a:lnTo>
                  <a:lnTo>
                    <a:pt x="26542" y="0"/>
                  </a:lnTo>
                  <a:lnTo>
                    <a:pt x="2692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4481047" y="9424416"/>
              <a:ext cx="1567180" cy="149225"/>
            </a:xfrm>
            <a:custGeom>
              <a:avLst/>
              <a:gdLst/>
              <a:ahLst/>
              <a:cxnLst/>
              <a:rect l="l" t="t" r="r" b="b"/>
              <a:pathLst>
                <a:path w="1567180" h="149225">
                  <a:moveTo>
                    <a:pt x="1517396" y="0"/>
                  </a:moveTo>
                  <a:lnTo>
                    <a:pt x="1491869" y="4178"/>
                  </a:lnTo>
                  <a:lnTo>
                    <a:pt x="1469898" y="15824"/>
                  </a:lnTo>
                  <a:lnTo>
                    <a:pt x="1452625" y="33515"/>
                  </a:lnTo>
                  <a:lnTo>
                    <a:pt x="1441577" y="55892"/>
                  </a:lnTo>
                  <a:lnTo>
                    <a:pt x="136017" y="55892"/>
                  </a:lnTo>
                  <a:lnTo>
                    <a:pt x="125984" y="37172"/>
                  </a:lnTo>
                  <a:lnTo>
                    <a:pt x="110871" y="22415"/>
                  </a:lnTo>
                  <a:lnTo>
                    <a:pt x="91821" y="12763"/>
                  </a:lnTo>
                  <a:lnTo>
                    <a:pt x="69976" y="9296"/>
                  </a:lnTo>
                  <a:lnTo>
                    <a:pt x="42798" y="14770"/>
                  </a:lnTo>
                  <a:lnTo>
                    <a:pt x="20446" y="29730"/>
                  </a:lnTo>
                  <a:lnTo>
                    <a:pt x="5461" y="51930"/>
                  </a:lnTo>
                  <a:lnTo>
                    <a:pt x="0" y="79108"/>
                  </a:lnTo>
                  <a:lnTo>
                    <a:pt x="5461" y="106298"/>
                  </a:lnTo>
                  <a:lnTo>
                    <a:pt x="20446" y="128498"/>
                  </a:lnTo>
                  <a:lnTo>
                    <a:pt x="42798" y="143459"/>
                  </a:lnTo>
                  <a:lnTo>
                    <a:pt x="69976" y="148932"/>
                  </a:lnTo>
                  <a:lnTo>
                    <a:pt x="91821" y="145478"/>
                  </a:lnTo>
                  <a:lnTo>
                    <a:pt x="110871" y="135813"/>
                  </a:lnTo>
                  <a:lnTo>
                    <a:pt x="125984" y="121056"/>
                  </a:lnTo>
                  <a:lnTo>
                    <a:pt x="136017" y="102336"/>
                  </a:lnTo>
                  <a:lnTo>
                    <a:pt x="1461388" y="102336"/>
                  </a:lnTo>
                  <a:lnTo>
                    <a:pt x="1456690" y="79108"/>
                  </a:lnTo>
                  <a:lnTo>
                    <a:pt x="1461388" y="55892"/>
                  </a:lnTo>
                  <a:lnTo>
                    <a:pt x="1474469" y="36309"/>
                  </a:lnTo>
                  <a:lnTo>
                    <a:pt x="1493773" y="23329"/>
                  </a:lnTo>
                  <a:lnTo>
                    <a:pt x="1517396" y="18580"/>
                  </a:lnTo>
                  <a:lnTo>
                    <a:pt x="1566671" y="18580"/>
                  </a:lnTo>
                  <a:lnTo>
                    <a:pt x="1548257" y="6222"/>
                  </a:lnTo>
                  <a:lnTo>
                    <a:pt x="1517396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5922751" y="9442704"/>
              <a:ext cx="155448" cy="140207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15971519" y="9756647"/>
            <a:ext cx="902335" cy="161925"/>
            <a:chOff x="15971519" y="9756647"/>
            <a:chExt cx="902335" cy="161925"/>
          </a:xfrm>
        </p:grpSpPr>
        <p:sp>
          <p:nvSpPr>
            <p:cNvPr id="137" name="object 137"/>
            <p:cNvSpPr/>
            <p:nvPr/>
          </p:nvSpPr>
          <p:spPr>
            <a:xfrm>
              <a:off x="16783811" y="9916667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4130" y="0"/>
                  </a:moveTo>
                  <a:lnTo>
                    <a:pt x="0" y="0"/>
                  </a:lnTo>
                  <a:lnTo>
                    <a:pt x="25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5971519" y="9756647"/>
              <a:ext cx="871855" cy="149225"/>
            </a:xfrm>
            <a:custGeom>
              <a:avLst/>
              <a:gdLst/>
              <a:ahLst/>
              <a:cxnLst/>
              <a:rect l="l" t="t" r="r" b="b"/>
              <a:pathLst>
                <a:path w="871855" h="149225">
                  <a:moveTo>
                    <a:pt x="822578" y="0"/>
                  </a:moveTo>
                  <a:lnTo>
                    <a:pt x="797178" y="4178"/>
                  </a:lnTo>
                  <a:lnTo>
                    <a:pt x="775208" y="15824"/>
                  </a:lnTo>
                  <a:lnTo>
                    <a:pt x="758063" y="33515"/>
                  </a:lnTo>
                  <a:lnTo>
                    <a:pt x="747014" y="55892"/>
                  </a:lnTo>
                  <a:lnTo>
                    <a:pt x="135636" y="55892"/>
                  </a:lnTo>
                  <a:lnTo>
                    <a:pt x="125476" y="37160"/>
                  </a:lnTo>
                  <a:lnTo>
                    <a:pt x="110490" y="22415"/>
                  </a:lnTo>
                  <a:lnTo>
                    <a:pt x="91567" y="12763"/>
                  </a:lnTo>
                  <a:lnTo>
                    <a:pt x="69850" y="9283"/>
                  </a:lnTo>
                  <a:lnTo>
                    <a:pt x="42672" y="14770"/>
                  </a:lnTo>
                  <a:lnTo>
                    <a:pt x="20447" y="29730"/>
                  </a:lnTo>
                  <a:lnTo>
                    <a:pt x="5461" y="51930"/>
                  </a:lnTo>
                  <a:lnTo>
                    <a:pt x="0" y="79108"/>
                  </a:lnTo>
                  <a:lnTo>
                    <a:pt x="5461" y="106298"/>
                  </a:lnTo>
                  <a:lnTo>
                    <a:pt x="20447" y="128485"/>
                  </a:lnTo>
                  <a:lnTo>
                    <a:pt x="42672" y="143459"/>
                  </a:lnTo>
                  <a:lnTo>
                    <a:pt x="69850" y="148932"/>
                  </a:lnTo>
                  <a:lnTo>
                    <a:pt x="91567" y="145478"/>
                  </a:lnTo>
                  <a:lnTo>
                    <a:pt x="110490" y="135813"/>
                  </a:lnTo>
                  <a:lnTo>
                    <a:pt x="125476" y="121069"/>
                  </a:lnTo>
                  <a:lnTo>
                    <a:pt x="135636" y="102336"/>
                  </a:lnTo>
                  <a:lnTo>
                    <a:pt x="766826" y="102336"/>
                  </a:lnTo>
                  <a:lnTo>
                    <a:pt x="762126" y="79108"/>
                  </a:lnTo>
                  <a:lnTo>
                    <a:pt x="766826" y="55562"/>
                  </a:lnTo>
                  <a:lnTo>
                    <a:pt x="779780" y="36309"/>
                  </a:lnTo>
                  <a:lnTo>
                    <a:pt x="799084" y="23329"/>
                  </a:lnTo>
                  <a:lnTo>
                    <a:pt x="822578" y="18580"/>
                  </a:lnTo>
                  <a:lnTo>
                    <a:pt x="871728" y="18580"/>
                  </a:lnTo>
                  <a:lnTo>
                    <a:pt x="853440" y="6222"/>
                  </a:lnTo>
                  <a:lnTo>
                    <a:pt x="822578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" name="object 13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718279" y="9774935"/>
              <a:ext cx="155448" cy="140208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16620743" y="9034271"/>
            <a:ext cx="1612265" cy="585470"/>
            <a:chOff x="16620743" y="9034271"/>
            <a:chExt cx="1612265" cy="585470"/>
          </a:xfrm>
        </p:grpSpPr>
        <p:sp>
          <p:nvSpPr>
            <p:cNvPr id="141" name="object 141"/>
            <p:cNvSpPr/>
            <p:nvPr/>
          </p:nvSpPr>
          <p:spPr>
            <a:xfrm>
              <a:off x="17713451" y="9617963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4130" y="0"/>
                  </a:moveTo>
                  <a:lnTo>
                    <a:pt x="0" y="0"/>
                  </a:lnTo>
                  <a:lnTo>
                    <a:pt x="253" y="0"/>
                  </a:lnTo>
                </a:path>
              </a:pathLst>
            </a:custGeom>
            <a:ln w="3175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620744" y="9034271"/>
              <a:ext cx="1612265" cy="582295"/>
            </a:xfrm>
            <a:custGeom>
              <a:avLst/>
              <a:gdLst/>
              <a:ahLst/>
              <a:cxnLst/>
              <a:rect l="l" t="t" r="r" b="b"/>
              <a:pathLst>
                <a:path w="1612265" h="582295">
                  <a:moveTo>
                    <a:pt x="1183386" y="502577"/>
                  </a:moveTo>
                  <a:lnTo>
                    <a:pt x="1177163" y="471703"/>
                  </a:lnTo>
                  <a:lnTo>
                    <a:pt x="1164717" y="453351"/>
                  </a:lnTo>
                  <a:lnTo>
                    <a:pt x="1164717" y="502577"/>
                  </a:lnTo>
                  <a:lnTo>
                    <a:pt x="1160018" y="526211"/>
                  </a:lnTo>
                  <a:lnTo>
                    <a:pt x="1146937" y="545528"/>
                  </a:lnTo>
                  <a:lnTo>
                    <a:pt x="1127633" y="558546"/>
                  </a:lnTo>
                  <a:lnTo>
                    <a:pt x="1104138" y="563321"/>
                  </a:lnTo>
                  <a:lnTo>
                    <a:pt x="1080516" y="558546"/>
                  </a:lnTo>
                  <a:lnTo>
                    <a:pt x="1061212" y="545528"/>
                  </a:lnTo>
                  <a:lnTo>
                    <a:pt x="1048131" y="526211"/>
                  </a:lnTo>
                  <a:lnTo>
                    <a:pt x="1043432" y="502577"/>
                  </a:lnTo>
                  <a:lnTo>
                    <a:pt x="1048131" y="479272"/>
                  </a:lnTo>
                  <a:lnTo>
                    <a:pt x="1048131" y="478942"/>
                  </a:lnTo>
                  <a:lnTo>
                    <a:pt x="1061212" y="459625"/>
                  </a:lnTo>
                  <a:lnTo>
                    <a:pt x="1080516" y="446595"/>
                  </a:lnTo>
                  <a:lnTo>
                    <a:pt x="1104138" y="441820"/>
                  </a:lnTo>
                  <a:lnTo>
                    <a:pt x="1127633" y="446595"/>
                  </a:lnTo>
                  <a:lnTo>
                    <a:pt x="1146937" y="459625"/>
                  </a:lnTo>
                  <a:lnTo>
                    <a:pt x="1160018" y="478942"/>
                  </a:lnTo>
                  <a:lnTo>
                    <a:pt x="1164717" y="502577"/>
                  </a:lnTo>
                  <a:lnTo>
                    <a:pt x="1164717" y="453351"/>
                  </a:lnTo>
                  <a:lnTo>
                    <a:pt x="1160145" y="446455"/>
                  </a:lnTo>
                  <a:lnTo>
                    <a:pt x="1153261" y="441820"/>
                  </a:lnTo>
                  <a:lnTo>
                    <a:pt x="1134872" y="429425"/>
                  </a:lnTo>
                  <a:lnTo>
                    <a:pt x="1104138" y="423189"/>
                  </a:lnTo>
                  <a:lnTo>
                    <a:pt x="1078611" y="427405"/>
                  </a:lnTo>
                  <a:lnTo>
                    <a:pt x="1056513" y="439051"/>
                  </a:lnTo>
                  <a:lnTo>
                    <a:pt x="1039241" y="456819"/>
                  </a:lnTo>
                  <a:lnTo>
                    <a:pt x="1028319" y="479272"/>
                  </a:lnTo>
                  <a:lnTo>
                    <a:pt x="667766" y="479272"/>
                  </a:lnTo>
                  <a:lnTo>
                    <a:pt x="574675" y="386067"/>
                  </a:lnTo>
                  <a:lnTo>
                    <a:pt x="528193" y="339471"/>
                  </a:lnTo>
                  <a:lnTo>
                    <a:pt x="135890" y="339471"/>
                  </a:lnTo>
                  <a:lnTo>
                    <a:pt x="125857" y="320662"/>
                  </a:lnTo>
                  <a:lnTo>
                    <a:pt x="110744" y="305866"/>
                  </a:lnTo>
                  <a:lnTo>
                    <a:pt x="91821" y="296164"/>
                  </a:lnTo>
                  <a:lnTo>
                    <a:pt x="69977" y="292684"/>
                  </a:lnTo>
                  <a:lnTo>
                    <a:pt x="42799" y="298196"/>
                  </a:lnTo>
                  <a:lnTo>
                    <a:pt x="20447" y="313194"/>
                  </a:lnTo>
                  <a:lnTo>
                    <a:pt x="5461" y="335483"/>
                  </a:lnTo>
                  <a:lnTo>
                    <a:pt x="0" y="362762"/>
                  </a:lnTo>
                  <a:lnTo>
                    <a:pt x="5461" y="390042"/>
                  </a:lnTo>
                  <a:lnTo>
                    <a:pt x="20447" y="412318"/>
                  </a:lnTo>
                  <a:lnTo>
                    <a:pt x="42799" y="427367"/>
                  </a:lnTo>
                  <a:lnTo>
                    <a:pt x="69977" y="432828"/>
                  </a:lnTo>
                  <a:lnTo>
                    <a:pt x="91821" y="429348"/>
                  </a:lnTo>
                  <a:lnTo>
                    <a:pt x="110744" y="419671"/>
                  </a:lnTo>
                  <a:lnTo>
                    <a:pt x="125857" y="404863"/>
                  </a:lnTo>
                  <a:lnTo>
                    <a:pt x="135890" y="386067"/>
                  </a:lnTo>
                  <a:lnTo>
                    <a:pt x="508889" y="386067"/>
                  </a:lnTo>
                  <a:lnTo>
                    <a:pt x="648462" y="525868"/>
                  </a:lnTo>
                  <a:lnTo>
                    <a:pt x="1028319" y="525868"/>
                  </a:lnTo>
                  <a:lnTo>
                    <a:pt x="1039241" y="548335"/>
                  </a:lnTo>
                  <a:lnTo>
                    <a:pt x="1056513" y="566089"/>
                  </a:lnTo>
                  <a:lnTo>
                    <a:pt x="1078611" y="577773"/>
                  </a:lnTo>
                  <a:lnTo>
                    <a:pt x="1104138" y="581977"/>
                  </a:lnTo>
                  <a:lnTo>
                    <a:pt x="1134872" y="575716"/>
                  </a:lnTo>
                  <a:lnTo>
                    <a:pt x="1153261" y="563321"/>
                  </a:lnTo>
                  <a:lnTo>
                    <a:pt x="1160145" y="558685"/>
                  </a:lnTo>
                  <a:lnTo>
                    <a:pt x="1177163" y="533450"/>
                  </a:lnTo>
                  <a:lnTo>
                    <a:pt x="1183386" y="502577"/>
                  </a:lnTo>
                  <a:close/>
                </a:path>
                <a:path w="1612265" h="582295">
                  <a:moveTo>
                    <a:pt x="1582293" y="141986"/>
                  </a:moveTo>
                  <a:lnTo>
                    <a:pt x="1580134" y="144221"/>
                  </a:lnTo>
                  <a:lnTo>
                    <a:pt x="1581277" y="143052"/>
                  </a:lnTo>
                  <a:lnTo>
                    <a:pt x="1582293" y="141986"/>
                  </a:lnTo>
                  <a:close/>
                </a:path>
                <a:path w="1612265" h="582295">
                  <a:moveTo>
                    <a:pt x="1582801" y="141579"/>
                  </a:moveTo>
                  <a:lnTo>
                    <a:pt x="1582293" y="141986"/>
                  </a:lnTo>
                  <a:lnTo>
                    <a:pt x="1582801" y="141617"/>
                  </a:lnTo>
                  <a:close/>
                </a:path>
                <a:path w="1612265" h="582295">
                  <a:moveTo>
                    <a:pt x="1583690" y="140665"/>
                  </a:moveTo>
                  <a:lnTo>
                    <a:pt x="1583182" y="141122"/>
                  </a:lnTo>
                  <a:lnTo>
                    <a:pt x="1582801" y="141579"/>
                  </a:lnTo>
                  <a:lnTo>
                    <a:pt x="1583182" y="141147"/>
                  </a:lnTo>
                  <a:lnTo>
                    <a:pt x="1583690" y="140665"/>
                  </a:lnTo>
                  <a:close/>
                </a:path>
                <a:path w="1612265" h="582295">
                  <a:moveTo>
                    <a:pt x="1585468" y="138836"/>
                  </a:moveTo>
                  <a:lnTo>
                    <a:pt x="1583690" y="140665"/>
                  </a:lnTo>
                  <a:lnTo>
                    <a:pt x="1584706" y="139661"/>
                  </a:lnTo>
                  <a:lnTo>
                    <a:pt x="1585468" y="138836"/>
                  </a:lnTo>
                  <a:close/>
                </a:path>
                <a:path w="1612265" h="582295">
                  <a:moveTo>
                    <a:pt x="1592961" y="131445"/>
                  </a:moveTo>
                  <a:lnTo>
                    <a:pt x="1591183" y="133184"/>
                  </a:lnTo>
                  <a:lnTo>
                    <a:pt x="1588770" y="135521"/>
                  </a:lnTo>
                  <a:lnTo>
                    <a:pt x="1588262" y="136042"/>
                  </a:lnTo>
                  <a:lnTo>
                    <a:pt x="1587881" y="136512"/>
                  </a:lnTo>
                  <a:lnTo>
                    <a:pt x="1592961" y="131445"/>
                  </a:lnTo>
                  <a:close/>
                </a:path>
                <a:path w="1612265" h="582295">
                  <a:moveTo>
                    <a:pt x="1595374" y="128981"/>
                  </a:moveTo>
                  <a:lnTo>
                    <a:pt x="1594231" y="130086"/>
                  </a:lnTo>
                  <a:lnTo>
                    <a:pt x="1594866" y="129489"/>
                  </a:lnTo>
                  <a:lnTo>
                    <a:pt x="1595374" y="128981"/>
                  </a:lnTo>
                  <a:close/>
                </a:path>
                <a:path w="1612265" h="582295">
                  <a:moveTo>
                    <a:pt x="1598676" y="125679"/>
                  </a:moveTo>
                  <a:lnTo>
                    <a:pt x="1598041" y="126301"/>
                  </a:lnTo>
                  <a:lnTo>
                    <a:pt x="1595882" y="128511"/>
                  </a:lnTo>
                  <a:lnTo>
                    <a:pt x="1598676" y="125679"/>
                  </a:lnTo>
                  <a:close/>
                </a:path>
                <a:path w="1612265" h="582295">
                  <a:moveTo>
                    <a:pt x="1612011" y="79362"/>
                  </a:moveTo>
                  <a:lnTo>
                    <a:pt x="1606169" y="49466"/>
                  </a:lnTo>
                  <a:lnTo>
                    <a:pt x="1593342" y="30124"/>
                  </a:lnTo>
                  <a:lnTo>
                    <a:pt x="1593329" y="79235"/>
                  </a:lnTo>
                  <a:lnTo>
                    <a:pt x="1593329" y="79362"/>
                  </a:lnTo>
                  <a:lnTo>
                    <a:pt x="1589024" y="102260"/>
                  </a:lnTo>
                  <a:lnTo>
                    <a:pt x="1575689" y="122351"/>
                  </a:lnTo>
                  <a:lnTo>
                    <a:pt x="1555623" y="135661"/>
                  </a:lnTo>
                  <a:lnTo>
                    <a:pt x="1532763" y="140106"/>
                  </a:lnTo>
                  <a:lnTo>
                    <a:pt x="1509903" y="135661"/>
                  </a:lnTo>
                  <a:lnTo>
                    <a:pt x="1489837" y="122351"/>
                  </a:lnTo>
                  <a:lnTo>
                    <a:pt x="1476502" y="102260"/>
                  </a:lnTo>
                  <a:lnTo>
                    <a:pt x="1472184" y="79362"/>
                  </a:lnTo>
                  <a:lnTo>
                    <a:pt x="1476502" y="56502"/>
                  </a:lnTo>
                  <a:lnTo>
                    <a:pt x="1485519" y="42951"/>
                  </a:lnTo>
                  <a:lnTo>
                    <a:pt x="1486027" y="42125"/>
                  </a:lnTo>
                  <a:lnTo>
                    <a:pt x="1489837" y="36398"/>
                  </a:lnTo>
                  <a:lnTo>
                    <a:pt x="1509903" y="23063"/>
                  </a:lnTo>
                  <a:lnTo>
                    <a:pt x="1532763" y="18618"/>
                  </a:lnTo>
                  <a:lnTo>
                    <a:pt x="1555623" y="23063"/>
                  </a:lnTo>
                  <a:lnTo>
                    <a:pt x="1575689" y="36398"/>
                  </a:lnTo>
                  <a:lnTo>
                    <a:pt x="1589024" y="56502"/>
                  </a:lnTo>
                  <a:lnTo>
                    <a:pt x="1593329" y="79235"/>
                  </a:lnTo>
                  <a:lnTo>
                    <a:pt x="1593329" y="30099"/>
                  </a:lnTo>
                  <a:lnTo>
                    <a:pt x="1588770" y="23202"/>
                  </a:lnTo>
                  <a:lnTo>
                    <a:pt x="1581912" y="18618"/>
                  </a:lnTo>
                  <a:lnTo>
                    <a:pt x="1562608" y="5803"/>
                  </a:lnTo>
                  <a:lnTo>
                    <a:pt x="1532763" y="0"/>
                  </a:lnTo>
                  <a:lnTo>
                    <a:pt x="1502918" y="5803"/>
                  </a:lnTo>
                  <a:lnTo>
                    <a:pt x="1476756" y="23202"/>
                  </a:lnTo>
                  <a:lnTo>
                    <a:pt x="1461643" y="44234"/>
                  </a:lnTo>
                  <a:lnTo>
                    <a:pt x="1454277" y="68097"/>
                  </a:lnTo>
                  <a:lnTo>
                    <a:pt x="1454658" y="92862"/>
                  </a:lnTo>
                  <a:lnTo>
                    <a:pt x="1462786" y="116560"/>
                  </a:lnTo>
                  <a:lnTo>
                    <a:pt x="1399667" y="179679"/>
                  </a:lnTo>
                  <a:lnTo>
                    <a:pt x="1066673" y="179679"/>
                  </a:lnTo>
                  <a:lnTo>
                    <a:pt x="1056640" y="160883"/>
                  </a:lnTo>
                  <a:lnTo>
                    <a:pt x="1041527" y="146062"/>
                  </a:lnTo>
                  <a:lnTo>
                    <a:pt x="1022477" y="136372"/>
                  </a:lnTo>
                  <a:lnTo>
                    <a:pt x="1000760" y="132880"/>
                  </a:lnTo>
                  <a:lnTo>
                    <a:pt x="973455" y="138391"/>
                  </a:lnTo>
                  <a:lnTo>
                    <a:pt x="951230" y="153403"/>
                  </a:lnTo>
                  <a:lnTo>
                    <a:pt x="936244" y="175691"/>
                  </a:lnTo>
                  <a:lnTo>
                    <a:pt x="930783" y="202971"/>
                  </a:lnTo>
                  <a:lnTo>
                    <a:pt x="936244" y="230251"/>
                  </a:lnTo>
                  <a:lnTo>
                    <a:pt x="951230" y="252539"/>
                  </a:lnTo>
                  <a:lnTo>
                    <a:pt x="973455" y="267538"/>
                  </a:lnTo>
                  <a:lnTo>
                    <a:pt x="1000760" y="273050"/>
                  </a:lnTo>
                  <a:lnTo>
                    <a:pt x="1022477" y="269570"/>
                  </a:lnTo>
                  <a:lnTo>
                    <a:pt x="1041527" y="259867"/>
                  </a:lnTo>
                  <a:lnTo>
                    <a:pt x="1056640" y="245084"/>
                  </a:lnTo>
                  <a:lnTo>
                    <a:pt x="1066673" y="226275"/>
                  </a:lnTo>
                  <a:lnTo>
                    <a:pt x="1418971" y="226275"/>
                  </a:lnTo>
                  <a:lnTo>
                    <a:pt x="1465453" y="179679"/>
                  </a:lnTo>
                  <a:lnTo>
                    <a:pt x="1495679" y="149517"/>
                  </a:lnTo>
                  <a:lnTo>
                    <a:pt x="1519301" y="157568"/>
                  </a:lnTo>
                  <a:lnTo>
                    <a:pt x="1544066" y="157924"/>
                  </a:lnTo>
                  <a:lnTo>
                    <a:pt x="1562150" y="149517"/>
                  </a:lnTo>
                  <a:lnTo>
                    <a:pt x="1582420" y="140106"/>
                  </a:lnTo>
                  <a:lnTo>
                    <a:pt x="1606169" y="109258"/>
                  </a:lnTo>
                  <a:lnTo>
                    <a:pt x="1612011" y="79362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/>
          <p:nvPr/>
        </p:nvSpPr>
        <p:spPr>
          <a:xfrm>
            <a:off x="17617439" y="8814816"/>
            <a:ext cx="670560" cy="143510"/>
          </a:xfrm>
          <a:custGeom>
            <a:avLst/>
            <a:gdLst/>
            <a:ahLst/>
            <a:cxnLst/>
            <a:rect l="l" t="t" r="r" b="b"/>
            <a:pathLst>
              <a:path w="670559" h="143509">
                <a:moveTo>
                  <a:pt x="69850" y="0"/>
                </a:moveTo>
                <a:lnTo>
                  <a:pt x="42671" y="5587"/>
                </a:lnTo>
                <a:lnTo>
                  <a:pt x="20446" y="20954"/>
                </a:lnTo>
                <a:lnTo>
                  <a:pt x="5461" y="43687"/>
                </a:lnTo>
                <a:lnTo>
                  <a:pt x="0" y="71500"/>
                </a:lnTo>
                <a:lnTo>
                  <a:pt x="5461" y="99313"/>
                </a:lnTo>
                <a:lnTo>
                  <a:pt x="20446" y="122173"/>
                </a:lnTo>
                <a:lnTo>
                  <a:pt x="42671" y="137413"/>
                </a:lnTo>
                <a:lnTo>
                  <a:pt x="69850" y="143128"/>
                </a:lnTo>
                <a:lnTo>
                  <a:pt x="91567" y="139572"/>
                </a:lnTo>
                <a:lnTo>
                  <a:pt x="110617" y="129666"/>
                </a:lnTo>
                <a:lnTo>
                  <a:pt x="125602" y="114426"/>
                </a:lnTo>
                <a:lnTo>
                  <a:pt x="135636" y="95376"/>
                </a:lnTo>
                <a:lnTo>
                  <a:pt x="670051" y="95376"/>
                </a:lnTo>
                <a:lnTo>
                  <a:pt x="670051" y="47751"/>
                </a:lnTo>
                <a:lnTo>
                  <a:pt x="135636" y="47751"/>
                </a:lnTo>
                <a:lnTo>
                  <a:pt x="125602" y="28574"/>
                </a:lnTo>
                <a:lnTo>
                  <a:pt x="110617" y="13461"/>
                </a:lnTo>
                <a:lnTo>
                  <a:pt x="91567" y="3555"/>
                </a:lnTo>
                <a:lnTo>
                  <a:pt x="69850" y="0"/>
                </a:lnTo>
                <a:close/>
              </a:path>
            </a:pathLst>
          </a:custGeom>
          <a:solidFill>
            <a:srgbClr val="FFFFFF">
              <a:alpha val="5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7435">
              <a:lnSpc>
                <a:spcPct val="100000"/>
              </a:lnSpc>
              <a:spcBef>
                <a:spcPts val="100"/>
              </a:spcBef>
            </a:pPr>
            <a:r>
              <a:rPr sz="6200" spc="-100" dirty="0">
                <a:solidFill>
                  <a:srgbClr val="FFFFFF"/>
                </a:solidFill>
              </a:rPr>
              <a:t>Our</a:t>
            </a:r>
            <a:r>
              <a:rPr sz="6200" spc="-800" dirty="0">
                <a:solidFill>
                  <a:srgbClr val="FFFFFF"/>
                </a:solidFill>
              </a:rPr>
              <a:t> </a:t>
            </a:r>
            <a:r>
              <a:rPr sz="6200" spc="15" dirty="0">
                <a:solidFill>
                  <a:srgbClr val="FFFFFF"/>
                </a:solidFill>
              </a:rPr>
              <a:t>C</a:t>
            </a:r>
            <a:r>
              <a:rPr sz="6200" spc="-265" dirty="0">
                <a:solidFill>
                  <a:srgbClr val="FFFFFF"/>
                </a:solidFill>
              </a:rPr>
              <a:t>o</a:t>
            </a:r>
            <a:r>
              <a:rPr sz="6200" spc="-484" dirty="0">
                <a:solidFill>
                  <a:srgbClr val="FFFFFF"/>
                </a:solidFill>
              </a:rPr>
              <a:t>r</a:t>
            </a:r>
            <a:r>
              <a:rPr sz="6200" spc="-20" dirty="0">
                <a:solidFill>
                  <a:srgbClr val="FFFFFF"/>
                </a:solidFill>
              </a:rPr>
              <a:t>e</a:t>
            </a:r>
            <a:r>
              <a:rPr sz="6200" spc="-495" dirty="0">
                <a:solidFill>
                  <a:srgbClr val="FFFFFF"/>
                </a:solidFill>
              </a:rPr>
              <a:t> </a:t>
            </a:r>
            <a:r>
              <a:rPr sz="6200" spc="-145" dirty="0">
                <a:solidFill>
                  <a:srgbClr val="FFFFFF"/>
                </a:solidFill>
              </a:rPr>
              <a:t>Experties</a:t>
            </a:r>
            <a:endParaRPr sz="6200"/>
          </a:p>
        </p:txBody>
      </p:sp>
      <p:pic>
        <p:nvPicPr>
          <p:cNvPr id="145" name="object 1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01968" y="9351264"/>
            <a:ext cx="4934712" cy="4511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3047" y="2103120"/>
            <a:ext cx="2618105" cy="170815"/>
          </a:xfrm>
          <a:custGeom>
            <a:avLst/>
            <a:gdLst/>
            <a:ahLst/>
            <a:cxnLst/>
            <a:rect l="l" t="t" r="r" b="b"/>
            <a:pathLst>
              <a:path w="2618104" h="170814">
                <a:moveTo>
                  <a:pt x="2530855" y="0"/>
                </a:moveTo>
                <a:lnTo>
                  <a:pt x="87249" y="0"/>
                </a:lnTo>
                <a:lnTo>
                  <a:pt x="53340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0"/>
                </a:lnTo>
                <a:lnTo>
                  <a:pt x="25526" y="145541"/>
                </a:lnTo>
                <a:lnTo>
                  <a:pt x="53340" y="163829"/>
                </a:lnTo>
                <a:lnTo>
                  <a:pt x="87249" y="170560"/>
                </a:lnTo>
                <a:lnTo>
                  <a:pt x="2530855" y="170560"/>
                </a:lnTo>
                <a:lnTo>
                  <a:pt x="2564892" y="163829"/>
                </a:lnTo>
                <a:lnTo>
                  <a:pt x="2592578" y="145541"/>
                </a:lnTo>
                <a:lnTo>
                  <a:pt x="2611247" y="118490"/>
                </a:lnTo>
                <a:lnTo>
                  <a:pt x="2618104" y="85344"/>
                </a:lnTo>
                <a:lnTo>
                  <a:pt x="2611247" y="52070"/>
                </a:lnTo>
                <a:lnTo>
                  <a:pt x="2592578" y="25019"/>
                </a:lnTo>
                <a:lnTo>
                  <a:pt x="2564892" y="6730"/>
                </a:lnTo>
                <a:lnTo>
                  <a:pt x="2530855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9623" y="0"/>
            <a:ext cx="3008375" cy="361187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257776" y="9433559"/>
            <a:ext cx="685800" cy="596900"/>
          </a:xfrm>
          <a:custGeom>
            <a:avLst/>
            <a:gdLst/>
            <a:ahLst/>
            <a:cxnLst/>
            <a:rect l="l" t="t" r="r" b="b"/>
            <a:pathLst>
              <a:path w="685800" h="596900">
                <a:moveTo>
                  <a:pt x="390525" y="293878"/>
                </a:moveTo>
                <a:lnTo>
                  <a:pt x="388366" y="288518"/>
                </a:lnTo>
                <a:lnTo>
                  <a:pt x="352044" y="252120"/>
                </a:lnTo>
                <a:lnTo>
                  <a:pt x="352044" y="299224"/>
                </a:lnTo>
                <a:lnTo>
                  <a:pt x="93091" y="558304"/>
                </a:lnTo>
                <a:lnTo>
                  <a:pt x="38481" y="503720"/>
                </a:lnTo>
                <a:lnTo>
                  <a:pt x="232156" y="311010"/>
                </a:lnTo>
                <a:lnTo>
                  <a:pt x="235839" y="305676"/>
                </a:lnTo>
                <a:lnTo>
                  <a:pt x="236982" y="299758"/>
                </a:lnTo>
                <a:lnTo>
                  <a:pt x="235839" y="293839"/>
                </a:lnTo>
                <a:lnTo>
                  <a:pt x="232156" y="288518"/>
                </a:lnTo>
                <a:lnTo>
                  <a:pt x="38481" y="94742"/>
                </a:lnTo>
                <a:lnTo>
                  <a:pt x="93091" y="40144"/>
                </a:lnTo>
                <a:lnTo>
                  <a:pt x="352044" y="299224"/>
                </a:lnTo>
                <a:lnTo>
                  <a:pt x="352044" y="252120"/>
                </a:lnTo>
                <a:lnTo>
                  <a:pt x="140208" y="40144"/>
                </a:lnTo>
                <a:lnTo>
                  <a:pt x="104902" y="4813"/>
                </a:lnTo>
                <a:lnTo>
                  <a:pt x="99568" y="1206"/>
                </a:lnTo>
                <a:lnTo>
                  <a:pt x="93599" y="0"/>
                </a:lnTo>
                <a:lnTo>
                  <a:pt x="87757" y="1206"/>
                </a:lnTo>
                <a:lnTo>
                  <a:pt x="82423" y="4813"/>
                </a:lnTo>
                <a:lnTo>
                  <a:pt x="5334" y="81902"/>
                </a:lnTo>
                <a:lnTo>
                  <a:pt x="3175" y="85115"/>
                </a:lnTo>
                <a:lnTo>
                  <a:pt x="1016" y="89395"/>
                </a:lnTo>
                <a:lnTo>
                  <a:pt x="1016" y="97942"/>
                </a:lnTo>
                <a:lnTo>
                  <a:pt x="2159" y="102235"/>
                </a:lnTo>
                <a:lnTo>
                  <a:pt x="197866" y="299224"/>
                </a:lnTo>
                <a:lnTo>
                  <a:pt x="4318" y="491934"/>
                </a:lnTo>
                <a:lnTo>
                  <a:pt x="2159" y="495147"/>
                </a:lnTo>
                <a:lnTo>
                  <a:pt x="0" y="499427"/>
                </a:lnTo>
                <a:lnTo>
                  <a:pt x="0" y="507987"/>
                </a:lnTo>
                <a:lnTo>
                  <a:pt x="1016" y="512267"/>
                </a:lnTo>
                <a:lnTo>
                  <a:pt x="84582" y="595782"/>
                </a:lnTo>
                <a:lnTo>
                  <a:pt x="88773" y="596849"/>
                </a:lnTo>
                <a:lnTo>
                  <a:pt x="97409" y="596849"/>
                </a:lnTo>
                <a:lnTo>
                  <a:pt x="101600" y="595782"/>
                </a:lnTo>
                <a:lnTo>
                  <a:pt x="138938" y="558304"/>
                </a:lnTo>
                <a:lnTo>
                  <a:pt x="388366" y="307797"/>
                </a:lnTo>
                <a:lnTo>
                  <a:pt x="389382" y="302437"/>
                </a:lnTo>
                <a:lnTo>
                  <a:pt x="389382" y="298157"/>
                </a:lnTo>
                <a:lnTo>
                  <a:pt x="390525" y="293878"/>
                </a:lnTo>
                <a:close/>
              </a:path>
              <a:path w="685800" h="596900">
                <a:moveTo>
                  <a:pt x="685800" y="293878"/>
                </a:moveTo>
                <a:lnTo>
                  <a:pt x="683641" y="288518"/>
                </a:lnTo>
                <a:lnTo>
                  <a:pt x="647319" y="252133"/>
                </a:lnTo>
                <a:lnTo>
                  <a:pt x="647319" y="299224"/>
                </a:lnTo>
                <a:lnTo>
                  <a:pt x="389382" y="558304"/>
                </a:lnTo>
                <a:lnTo>
                  <a:pt x="334899" y="503720"/>
                </a:lnTo>
                <a:lnTo>
                  <a:pt x="527431" y="311010"/>
                </a:lnTo>
                <a:lnTo>
                  <a:pt x="531114" y="305676"/>
                </a:lnTo>
                <a:lnTo>
                  <a:pt x="532257" y="299758"/>
                </a:lnTo>
                <a:lnTo>
                  <a:pt x="531114" y="293839"/>
                </a:lnTo>
                <a:lnTo>
                  <a:pt x="527431" y="288518"/>
                </a:lnTo>
                <a:lnTo>
                  <a:pt x="333756" y="94742"/>
                </a:lnTo>
                <a:lnTo>
                  <a:pt x="388366" y="40144"/>
                </a:lnTo>
                <a:lnTo>
                  <a:pt x="647319" y="299224"/>
                </a:lnTo>
                <a:lnTo>
                  <a:pt x="647319" y="252133"/>
                </a:lnTo>
                <a:lnTo>
                  <a:pt x="435483" y="40144"/>
                </a:lnTo>
                <a:lnTo>
                  <a:pt x="400177" y="4813"/>
                </a:lnTo>
                <a:lnTo>
                  <a:pt x="394843" y="1206"/>
                </a:lnTo>
                <a:lnTo>
                  <a:pt x="388874" y="0"/>
                </a:lnTo>
                <a:lnTo>
                  <a:pt x="383032" y="1206"/>
                </a:lnTo>
                <a:lnTo>
                  <a:pt x="377698" y="4813"/>
                </a:lnTo>
                <a:lnTo>
                  <a:pt x="300609" y="81902"/>
                </a:lnTo>
                <a:lnTo>
                  <a:pt x="298450" y="85115"/>
                </a:lnTo>
                <a:lnTo>
                  <a:pt x="296418" y="89395"/>
                </a:lnTo>
                <a:lnTo>
                  <a:pt x="296418" y="97942"/>
                </a:lnTo>
                <a:lnTo>
                  <a:pt x="297434" y="102235"/>
                </a:lnTo>
                <a:lnTo>
                  <a:pt x="493268" y="299224"/>
                </a:lnTo>
                <a:lnTo>
                  <a:pt x="299593" y="491934"/>
                </a:lnTo>
                <a:lnTo>
                  <a:pt x="297434" y="495147"/>
                </a:lnTo>
                <a:lnTo>
                  <a:pt x="295275" y="499427"/>
                </a:lnTo>
                <a:lnTo>
                  <a:pt x="295275" y="507987"/>
                </a:lnTo>
                <a:lnTo>
                  <a:pt x="296418" y="512267"/>
                </a:lnTo>
                <a:lnTo>
                  <a:pt x="379857" y="595782"/>
                </a:lnTo>
                <a:lnTo>
                  <a:pt x="384048" y="596849"/>
                </a:lnTo>
                <a:lnTo>
                  <a:pt x="392684" y="596849"/>
                </a:lnTo>
                <a:lnTo>
                  <a:pt x="396875" y="595782"/>
                </a:lnTo>
                <a:lnTo>
                  <a:pt x="434213" y="558304"/>
                </a:lnTo>
                <a:lnTo>
                  <a:pt x="683641" y="307797"/>
                </a:lnTo>
                <a:lnTo>
                  <a:pt x="684784" y="302437"/>
                </a:lnTo>
                <a:lnTo>
                  <a:pt x="684784" y="298157"/>
                </a:lnTo>
                <a:lnTo>
                  <a:pt x="685800" y="293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768840" y="2993135"/>
            <a:ext cx="7446645" cy="6010910"/>
            <a:chOff x="9768840" y="2993135"/>
            <a:chExt cx="7446645" cy="60109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840" y="2993135"/>
              <a:ext cx="6992111" cy="5532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8192" y="3974591"/>
              <a:ext cx="7296911" cy="5029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27836" y="3274618"/>
            <a:ext cx="7077709" cy="380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9220">
              <a:lnSpc>
                <a:spcPct val="127000"/>
              </a:lnSpc>
              <a:spcBef>
                <a:spcPts val="100"/>
              </a:spcBef>
              <a:tabLst>
                <a:tab pos="4403090" algn="l"/>
                <a:tab pos="5649595" algn="l"/>
              </a:tabLst>
            </a:pP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ELIORA</a:t>
            </a:r>
            <a:r>
              <a:rPr sz="325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offers</a:t>
            </a:r>
            <a:r>
              <a:rPr sz="3250" spc="-2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f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325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3250" spc="-409" dirty="0">
                <a:solidFill>
                  <a:srgbClr val="FFFFFF"/>
                </a:solidFill>
                <a:latin typeface="Lucida Sans Unicode"/>
                <a:cs typeface="Lucida Sans Unicode"/>
              </a:rPr>
              <a:t>x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3250" spc="175" dirty="0">
                <a:solidFill>
                  <a:srgbClr val="FFFFFF"/>
                </a:solidFill>
                <a:latin typeface="Lucida Sans Unicode"/>
                <a:cs typeface="Lucida Sans Unicode"/>
              </a:rPr>
              <a:t>b</a:t>
            </a:r>
            <a:r>
              <a:rPr sz="32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325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325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IT</a:t>
            </a:r>
            <a:r>
              <a:rPr sz="3250" spc="-5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Sta</a:t>
            </a:r>
            <a:r>
              <a:rPr sz="3250" spc="-6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ff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Augmentation</a:t>
            </a:r>
            <a:r>
              <a:rPr sz="3250" spc="5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Services,</a:t>
            </a:r>
            <a:r>
              <a:rPr sz="3250" spc="4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including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C2C(</a:t>
            </a:r>
            <a:r>
              <a:rPr sz="3250" spc="-5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contra</a:t>
            </a:r>
            <a:r>
              <a:rPr sz="3250" spc="-5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ct</a:t>
            </a:r>
            <a:r>
              <a:rPr sz="325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32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contra</a:t>
            </a:r>
            <a:r>
              <a:rPr sz="3250" spc="-6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ct)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model,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325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seamless</a:t>
            </a:r>
            <a:r>
              <a:rPr sz="3250" spc="4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access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	to</a:t>
            </a:r>
            <a:r>
              <a:rPr sz="32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top</a:t>
            </a:r>
            <a:r>
              <a:rPr sz="3250" spc="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talent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to</a:t>
            </a:r>
            <a:r>
              <a:rPr sz="325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meet</a:t>
            </a:r>
            <a:r>
              <a:rPr sz="3250" spc="4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your</a:t>
            </a:r>
            <a:r>
              <a:rPr sz="3250" spc="11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dirty="0">
                <a:solidFill>
                  <a:srgbClr val="FFFFFF"/>
                </a:solidFill>
                <a:latin typeface="Lucida Sans Unicode"/>
                <a:cs typeface="Lucida Sans Unicode"/>
              </a:rPr>
              <a:t>workforce</a:t>
            </a:r>
            <a:r>
              <a:rPr sz="32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5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needs effectively.</a:t>
            </a:r>
            <a:endParaRPr sz="3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0805">
              <a:lnSpc>
                <a:spcPct val="100000"/>
              </a:lnSpc>
              <a:spcBef>
                <a:spcPts val="100"/>
              </a:spcBef>
            </a:pPr>
            <a:r>
              <a:rPr sz="6200" spc="-200" dirty="0">
                <a:solidFill>
                  <a:srgbClr val="FFFFFF"/>
                </a:solidFill>
              </a:rPr>
              <a:t>Staff</a:t>
            </a:r>
            <a:r>
              <a:rPr sz="6200" spc="-720" dirty="0">
                <a:solidFill>
                  <a:srgbClr val="FFFFFF"/>
                </a:solidFill>
              </a:rPr>
              <a:t> </a:t>
            </a:r>
            <a:r>
              <a:rPr sz="6200" spc="-160" dirty="0">
                <a:solidFill>
                  <a:srgbClr val="FFFFFF"/>
                </a:solidFill>
              </a:rPr>
              <a:t>Augmentation</a:t>
            </a:r>
            <a:r>
              <a:rPr sz="6200" spc="-550" dirty="0">
                <a:solidFill>
                  <a:srgbClr val="FFFFFF"/>
                </a:solidFill>
              </a:rPr>
              <a:t> </a:t>
            </a:r>
            <a:r>
              <a:rPr sz="6200" spc="-140" dirty="0">
                <a:solidFill>
                  <a:srgbClr val="FFFFFF"/>
                </a:solidFill>
              </a:rPr>
              <a:t>Services</a:t>
            </a:r>
            <a:endParaRPr sz="6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3983990"/>
            <a:chOff x="0" y="0"/>
            <a:chExt cx="18288000" cy="3983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57832" y="0"/>
              <a:ext cx="3630166" cy="39837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67512"/>
              <a:ext cx="15361919" cy="1981200"/>
            </a:xfrm>
            <a:custGeom>
              <a:avLst/>
              <a:gdLst/>
              <a:ahLst/>
              <a:cxnLst/>
              <a:rect l="l" t="t" r="r" b="b"/>
              <a:pathLst>
                <a:path w="15361919" h="1981200">
                  <a:moveTo>
                    <a:pt x="13841476" y="0"/>
                  </a:moveTo>
                  <a:lnTo>
                    <a:pt x="0" y="0"/>
                  </a:lnTo>
                  <a:lnTo>
                    <a:pt x="0" y="1980946"/>
                  </a:lnTo>
                  <a:lnTo>
                    <a:pt x="13831189" y="1980946"/>
                  </a:lnTo>
                  <a:lnTo>
                    <a:pt x="13901039" y="1979803"/>
                  </a:lnTo>
                  <a:lnTo>
                    <a:pt x="13969111" y="1977390"/>
                  </a:lnTo>
                  <a:lnTo>
                    <a:pt x="14035405" y="1973707"/>
                  </a:lnTo>
                  <a:lnTo>
                    <a:pt x="14099921" y="1968881"/>
                  </a:lnTo>
                  <a:lnTo>
                    <a:pt x="14162786" y="1962658"/>
                  </a:lnTo>
                  <a:lnTo>
                    <a:pt x="14223873" y="1955292"/>
                  </a:lnTo>
                  <a:lnTo>
                    <a:pt x="14283309" y="1946783"/>
                  </a:lnTo>
                  <a:lnTo>
                    <a:pt x="14340967" y="1937131"/>
                  </a:lnTo>
                  <a:lnTo>
                    <a:pt x="14396973" y="1926336"/>
                  </a:lnTo>
                  <a:lnTo>
                    <a:pt x="14451203" y="1914398"/>
                  </a:lnTo>
                  <a:lnTo>
                    <a:pt x="14503781" y="1901317"/>
                  </a:lnTo>
                  <a:lnTo>
                    <a:pt x="14554708" y="1887220"/>
                  </a:lnTo>
                  <a:lnTo>
                    <a:pt x="14603984" y="1872107"/>
                  </a:lnTo>
                  <a:lnTo>
                    <a:pt x="14651609" y="1855978"/>
                  </a:lnTo>
                  <a:lnTo>
                    <a:pt x="14697583" y="1838833"/>
                  </a:lnTo>
                  <a:lnTo>
                    <a:pt x="14741779" y="1820799"/>
                  </a:lnTo>
                  <a:lnTo>
                    <a:pt x="14784705" y="1801622"/>
                  </a:lnTo>
                  <a:lnTo>
                    <a:pt x="14825853" y="1781556"/>
                  </a:lnTo>
                  <a:lnTo>
                    <a:pt x="14865477" y="1760601"/>
                  </a:lnTo>
                  <a:lnTo>
                    <a:pt x="14903323" y="1738884"/>
                  </a:lnTo>
                  <a:lnTo>
                    <a:pt x="14939771" y="1716151"/>
                  </a:lnTo>
                  <a:lnTo>
                    <a:pt x="14974569" y="1692656"/>
                  </a:lnTo>
                  <a:lnTo>
                    <a:pt x="15007844" y="1668272"/>
                  </a:lnTo>
                  <a:lnTo>
                    <a:pt x="15039467" y="1643126"/>
                  </a:lnTo>
                  <a:lnTo>
                    <a:pt x="15069692" y="1617218"/>
                  </a:lnTo>
                  <a:lnTo>
                    <a:pt x="15098267" y="1590548"/>
                  </a:lnTo>
                  <a:lnTo>
                    <a:pt x="15125446" y="1563116"/>
                  </a:lnTo>
                  <a:lnTo>
                    <a:pt x="15175103" y="1506220"/>
                  </a:lnTo>
                  <a:lnTo>
                    <a:pt x="15218917" y="1446657"/>
                  </a:lnTo>
                  <a:lnTo>
                    <a:pt x="15256891" y="1384554"/>
                  </a:lnTo>
                  <a:lnTo>
                    <a:pt x="15289021" y="1320292"/>
                  </a:lnTo>
                  <a:lnTo>
                    <a:pt x="15306802" y="1275969"/>
                  </a:lnTo>
                  <a:lnTo>
                    <a:pt x="15322423" y="1230122"/>
                  </a:lnTo>
                  <a:lnTo>
                    <a:pt x="15335885" y="1183259"/>
                  </a:lnTo>
                  <a:lnTo>
                    <a:pt x="15346680" y="1135507"/>
                  </a:lnTo>
                  <a:lnTo>
                    <a:pt x="15354681" y="1087247"/>
                  </a:lnTo>
                  <a:lnTo>
                    <a:pt x="15359634" y="1038606"/>
                  </a:lnTo>
                  <a:lnTo>
                    <a:pt x="15361412" y="989838"/>
                  </a:lnTo>
                  <a:lnTo>
                    <a:pt x="15359888" y="941578"/>
                  </a:lnTo>
                  <a:lnTo>
                    <a:pt x="15355569" y="893953"/>
                  </a:lnTo>
                  <a:lnTo>
                    <a:pt x="15348331" y="846963"/>
                  </a:lnTo>
                  <a:lnTo>
                    <a:pt x="15338298" y="800608"/>
                  </a:lnTo>
                  <a:lnTo>
                    <a:pt x="15325725" y="755269"/>
                  </a:lnTo>
                  <a:lnTo>
                    <a:pt x="15310612" y="710692"/>
                  </a:lnTo>
                  <a:lnTo>
                    <a:pt x="15293086" y="667131"/>
                  </a:lnTo>
                  <a:lnTo>
                    <a:pt x="15291689" y="664972"/>
                  </a:lnTo>
                  <a:lnTo>
                    <a:pt x="15291689" y="662813"/>
                  </a:lnTo>
                  <a:lnTo>
                    <a:pt x="15290419" y="660654"/>
                  </a:lnTo>
                  <a:lnTo>
                    <a:pt x="15257526" y="597027"/>
                  </a:lnTo>
                  <a:lnTo>
                    <a:pt x="15219044" y="535432"/>
                  </a:lnTo>
                  <a:lnTo>
                    <a:pt x="15174848" y="476250"/>
                  </a:lnTo>
                  <a:lnTo>
                    <a:pt x="15124684" y="419608"/>
                  </a:lnTo>
                  <a:lnTo>
                    <a:pt x="15097506" y="392176"/>
                  </a:lnTo>
                  <a:lnTo>
                    <a:pt x="15068677" y="365633"/>
                  </a:lnTo>
                  <a:lnTo>
                    <a:pt x="15038451" y="339725"/>
                  </a:lnTo>
                  <a:lnTo>
                    <a:pt x="15006701" y="314579"/>
                  </a:lnTo>
                  <a:lnTo>
                    <a:pt x="14973554" y="290195"/>
                  </a:lnTo>
                  <a:lnTo>
                    <a:pt x="14938756" y="266573"/>
                  </a:lnTo>
                  <a:lnTo>
                    <a:pt x="14902434" y="243840"/>
                  </a:lnTo>
                  <a:lnTo>
                    <a:pt x="14864588" y="221996"/>
                  </a:lnTo>
                  <a:lnTo>
                    <a:pt x="14825217" y="201041"/>
                  </a:lnTo>
                  <a:lnTo>
                    <a:pt x="14784196" y="180848"/>
                  </a:lnTo>
                  <a:lnTo>
                    <a:pt x="14742033" y="161798"/>
                  </a:lnTo>
                  <a:lnTo>
                    <a:pt x="14697710" y="143510"/>
                  </a:lnTo>
                  <a:lnTo>
                    <a:pt x="14651990" y="126238"/>
                  </a:lnTo>
                  <a:lnTo>
                    <a:pt x="14604746" y="109855"/>
                  </a:lnTo>
                  <a:lnTo>
                    <a:pt x="14555851" y="94615"/>
                  </a:lnTo>
                  <a:lnTo>
                    <a:pt x="14505432" y="80391"/>
                  </a:lnTo>
                  <a:lnTo>
                    <a:pt x="14453362" y="67310"/>
                  </a:lnTo>
                  <a:lnTo>
                    <a:pt x="14399641" y="55245"/>
                  </a:lnTo>
                  <a:lnTo>
                    <a:pt x="14344269" y="44323"/>
                  </a:lnTo>
                  <a:lnTo>
                    <a:pt x="14287246" y="34544"/>
                  </a:lnTo>
                  <a:lnTo>
                    <a:pt x="14228571" y="25908"/>
                  </a:lnTo>
                  <a:lnTo>
                    <a:pt x="14168246" y="18415"/>
                  </a:lnTo>
                  <a:lnTo>
                    <a:pt x="14106271" y="12192"/>
                  </a:lnTo>
                  <a:lnTo>
                    <a:pt x="14042644" y="7239"/>
                  </a:lnTo>
                  <a:lnTo>
                    <a:pt x="13977239" y="3556"/>
                  </a:lnTo>
                  <a:lnTo>
                    <a:pt x="13910183" y="1143"/>
                  </a:lnTo>
                  <a:lnTo>
                    <a:pt x="1384147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81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50" spc="-65" dirty="0"/>
              <a:t>Key</a:t>
            </a:r>
            <a:r>
              <a:rPr sz="4750" spc="-550" dirty="0"/>
              <a:t> </a:t>
            </a:r>
            <a:r>
              <a:rPr sz="4750" spc="-155" dirty="0"/>
              <a:t>Features</a:t>
            </a:r>
            <a:r>
              <a:rPr sz="4750" spc="-630" dirty="0"/>
              <a:t> </a:t>
            </a:r>
            <a:r>
              <a:rPr sz="4750" spc="-10" dirty="0"/>
              <a:t>Of</a:t>
            </a:r>
            <a:r>
              <a:rPr sz="4750" spc="-365" dirty="0"/>
              <a:t> </a:t>
            </a:r>
            <a:r>
              <a:rPr sz="4750" spc="-70" dirty="0"/>
              <a:t>Our</a:t>
            </a:r>
            <a:r>
              <a:rPr sz="4750" spc="-595" dirty="0"/>
              <a:t> </a:t>
            </a:r>
            <a:r>
              <a:rPr sz="4750" spc="-150" dirty="0"/>
              <a:t>Contractual</a:t>
            </a:r>
            <a:r>
              <a:rPr sz="4750" spc="-530" dirty="0"/>
              <a:t> </a:t>
            </a:r>
            <a:r>
              <a:rPr sz="4750" spc="-25" dirty="0"/>
              <a:t>Staffing</a:t>
            </a:r>
            <a:endParaRPr sz="4750"/>
          </a:p>
        </p:txBody>
      </p:sp>
      <p:grpSp>
        <p:nvGrpSpPr>
          <p:cNvPr id="6" name="object 6"/>
          <p:cNvGrpSpPr/>
          <p:nvPr/>
        </p:nvGrpSpPr>
        <p:grpSpPr>
          <a:xfrm>
            <a:off x="1030224" y="6138671"/>
            <a:ext cx="7595870" cy="1127760"/>
            <a:chOff x="1030224" y="6138671"/>
            <a:chExt cx="7595870" cy="1127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392" y="6138671"/>
              <a:ext cx="7013448" cy="1127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6175247"/>
              <a:ext cx="579119" cy="81991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6319" y="8147304"/>
            <a:ext cx="569976" cy="829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8695" y="8019288"/>
            <a:ext cx="6632448" cy="11277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7924800"/>
            <a:ext cx="600455" cy="8382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27760" y="3886200"/>
            <a:ext cx="16316325" cy="3566160"/>
            <a:chOff x="1127760" y="3886200"/>
            <a:chExt cx="16316325" cy="356616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3248" y="3886200"/>
              <a:ext cx="7403592" cy="21275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0" y="4005071"/>
              <a:ext cx="381000" cy="838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4055" y="3968496"/>
              <a:ext cx="6458711" cy="14782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54055" y="5961888"/>
              <a:ext cx="7089648" cy="14904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79864" y="4093463"/>
              <a:ext cx="640079" cy="838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40824" y="6053327"/>
              <a:ext cx="521207" cy="819912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63200" y="7958328"/>
            <a:ext cx="7278623" cy="1481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0" y="1554480"/>
            <a:ext cx="2615565" cy="170815"/>
          </a:xfrm>
          <a:custGeom>
            <a:avLst/>
            <a:gdLst/>
            <a:ahLst/>
            <a:cxnLst/>
            <a:rect l="l" t="t" r="r" b="b"/>
            <a:pathLst>
              <a:path w="2615565" h="170814">
                <a:moveTo>
                  <a:pt x="2528061" y="0"/>
                </a:moveTo>
                <a:lnTo>
                  <a:pt x="87121" y="0"/>
                </a:lnTo>
                <a:lnTo>
                  <a:pt x="53213" y="6730"/>
                </a:lnTo>
                <a:lnTo>
                  <a:pt x="25526" y="25019"/>
                </a:lnTo>
                <a:lnTo>
                  <a:pt x="6857" y="52070"/>
                </a:lnTo>
                <a:lnTo>
                  <a:pt x="0" y="85344"/>
                </a:lnTo>
                <a:lnTo>
                  <a:pt x="6857" y="118491"/>
                </a:lnTo>
                <a:lnTo>
                  <a:pt x="25526" y="145542"/>
                </a:lnTo>
                <a:lnTo>
                  <a:pt x="53213" y="163829"/>
                </a:lnTo>
                <a:lnTo>
                  <a:pt x="87121" y="170561"/>
                </a:lnTo>
                <a:lnTo>
                  <a:pt x="2528061" y="170561"/>
                </a:lnTo>
                <a:lnTo>
                  <a:pt x="2561971" y="163829"/>
                </a:lnTo>
                <a:lnTo>
                  <a:pt x="2589657" y="145542"/>
                </a:lnTo>
                <a:lnTo>
                  <a:pt x="2608453" y="118491"/>
                </a:lnTo>
                <a:lnTo>
                  <a:pt x="2615184" y="85344"/>
                </a:lnTo>
                <a:lnTo>
                  <a:pt x="2608453" y="52070"/>
                </a:lnTo>
                <a:lnTo>
                  <a:pt x="2589657" y="25019"/>
                </a:lnTo>
                <a:lnTo>
                  <a:pt x="2561971" y="6730"/>
                </a:lnTo>
                <a:lnTo>
                  <a:pt x="2528061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7512"/>
            <a:ext cx="13941425" cy="1981200"/>
          </a:xfrm>
          <a:custGeom>
            <a:avLst/>
            <a:gdLst/>
            <a:ahLst/>
            <a:cxnLst/>
            <a:rect l="l" t="t" r="r" b="b"/>
            <a:pathLst>
              <a:path w="13941425" h="1981200">
                <a:moveTo>
                  <a:pt x="12452731" y="0"/>
                </a:moveTo>
                <a:lnTo>
                  <a:pt x="0" y="0"/>
                </a:lnTo>
                <a:lnTo>
                  <a:pt x="0" y="1980946"/>
                </a:lnTo>
                <a:lnTo>
                  <a:pt x="12443460" y="1980946"/>
                </a:lnTo>
                <a:lnTo>
                  <a:pt x="12512548" y="1979803"/>
                </a:lnTo>
                <a:lnTo>
                  <a:pt x="12579858" y="1977263"/>
                </a:lnTo>
                <a:lnTo>
                  <a:pt x="12645517" y="1973326"/>
                </a:lnTo>
                <a:lnTo>
                  <a:pt x="12709525" y="1968119"/>
                </a:lnTo>
                <a:lnTo>
                  <a:pt x="12771882" y="1961642"/>
                </a:lnTo>
                <a:lnTo>
                  <a:pt x="12832461" y="1953895"/>
                </a:lnTo>
                <a:lnTo>
                  <a:pt x="12891262" y="1944878"/>
                </a:lnTo>
                <a:lnTo>
                  <a:pt x="12948539" y="1934718"/>
                </a:lnTo>
                <a:lnTo>
                  <a:pt x="13004165" y="1923288"/>
                </a:lnTo>
                <a:lnTo>
                  <a:pt x="13058013" y="1910715"/>
                </a:lnTo>
                <a:lnTo>
                  <a:pt x="13110210" y="1896872"/>
                </a:lnTo>
                <a:lnTo>
                  <a:pt x="13160883" y="1882013"/>
                </a:lnTo>
                <a:lnTo>
                  <a:pt x="13209778" y="1866138"/>
                </a:lnTo>
                <a:lnTo>
                  <a:pt x="13257148" y="1848993"/>
                </a:lnTo>
                <a:lnTo>
                  <a:pt x="13302488" y="1831086"/>
                </a:lnTo>
                <a:lnTo>
                  <a:pt x="13346811" y="1811782"/>
                </a:lnTo>
                <a:lnTo>
                  <a:pt x="13389229" y="1791716"/>
                </a:lnTo>
                <a:lnTo>
                  <a:pt x="13430123" y="1770634"/>
                </a:lnTo>
                <a:lnTo>
                  <a:pt x="13469239" y="1748536"/>
                </a:lnTo>
                <a:lnTo>
                  <a:pt x="13506831" y="1725549"/>
                </a:lnTo>
                <a:lnTo>
                  <a:pt x="13542898" y="1701673"/>
                </a:lnTo>
                <a:lnTo>
                  <a:pt x="13577316" y="1676908"/>
                </a:lnTo>
                <a:lnTo>
                  <a:pt x="13610209" y="1651381"/>
                </a:lnTo>
                <a:lnTo>
                  <a:pt x="13641451" y="1624965"/>
                </a:lnTo>
                <a:lnTo>
                  <a:pt x="13671169" y="1597660"/>
                </a:lnTo>
                <a:lnTo>
                  <a:pt x="13699236" y="1569593"/>
                </a:lnTo>
                <a:lnTo>
                  <a:pt x="13725779" y="1540891"/>
                </a:lnTo>
                <a:lnTo>
                  <a:pt x="13750798" y="1511300"/>
                </a:lnTo>
                <a:lnTo>
                  <a:pt x="13796137" y="1450213"/>
                </a:lnTo>
                <a:lnTo>
                  <a:pt x="13835507" y="1386459"/>
                </a:lnTo>
                <a:lnTo>
                  <a:pt x="13868654" y="1320292"/>
                </a:lnTo>
                <a:lnTo>
                  <a:pt x="13886434" y="1275969"/>
                </a:lnTo>
                <a:lnTo>
                  <a:pt x="13902055" y="1230122"/>
                </a:lnTo>
                <a:lnTo>
                  <a:pt x="13915517" y="1183259"/>
                </a:lnTo>
                <a:lnTo>
                  <a:pt x="13926312" y="1135507"/>
                </a:lnTo>
                <a:lnTo>
                  <a:pt x="13934313" y="1087247"/>
                </a:lnTo>
                <a:lnTo>
                  <a:pt x="13939266" y="1038606"/>
                </a:lnTo>
                <a:lnTo>
                  <a:pt x="13941044" y="989838"/>
                </a:lnTo>
                <a:lnTo>
                  <a:pt x="13939519" y="941578"/>
                </a:lnTo>
                <a:lnTo>
                  <a:pt x="13935075" y="893953"/>
                </a:lnTo>
                <a:lnTo>
                  <a:pt x="13927836" y="846963"/>
                </a:lnTo>
                <a:lnTo>
                  <a:pt x="13917930" y="800608"/>
                </a:lnTo>
                <a:lnTo>
                  <a:pt x="13905357" y="755269"/>
                </a:lnTo>
                <a:lnTo>
                  <a:pt x="13890244" y="710692"/>
                </a:lnTo>
                <a:lnTo>
                  <a:pt x="13872717" y="667131"/>
                </a:lnTo>
                <a:lnTo>
                  <a:pt x="13871321" y="664972"/>
                </a:lnTo>
                <a:lnTo>
                  <a:pt x="13871321" y="662813"/>
                </a:lnTo>
                <a:lnTo>
                  <a:pt x="13869923" y="660654"/>
                </a:lnTo>
                <a:lnTo>
                  <a:pt x="13853794" y="627634"/>
                </a:lnTo>
                <a:lnTo>
                  <a:pt x="13816965" y="563245"/>
                </a:lnTo>
                <a:lnTo>
                  <a:pt x="13774166" y="501142"/>
                </a:lnTo>
                <a:lnTo>
                  <a:pt x="13750417" y="471170"/>
                </a:lnTo>
                <a:lnTo>
                  <a:pt x="13725271" y="441706"/>
                </a:lnTo>
                <a:lnTo>
                  <a:pt x="13698473" y="413004"/>
                </a:lnTo>
                <a:lnTo>
                  <a:pt x="13670280" y="385064"/>
                </a:lnTo>
                <a:lnTo>
                  <a:pt x="13640435" y="357886"/>
                </a:lnTo>
                <a:lnTo>
                  <a:pt x="13609066" y="331470"/>
                </a:lnTo>
                <a:lnTo>
                  <a:pt x="13576173" y="305816"/>
                </a:lnTo>
                <a:lnTo>
                  <a:pt x="13541756" y="281051"/>
                </a:lnTo>
                <a:lnTo>
                  <a:pt x="13505815" y="257175"/>
                </a:lnTo>
                <a:lnTo>
                  <a:pt x="13468350" y="234188"/>
                </a:lnTo>
                <a:lnTo>
                  <a:pt x="13429234" y="211963"/>
                </a:lnTo>
                <a:lnTo>
                  <a:pt x="13388594" y="190881"/>
                </a:lnTo>
                <a:lnTo>
                  <a:pt x="13346303" y="170561"/>
                </a:lnTo>
                <a:lnTo>
                  <a:pt x="13302488" y="151384"/>
                </a:lnTo>
                <a:lnTo>
                  <a:pt x="13257148" y="133223"/>
                </a:lnTo>
                <a:lnTo>
                  <a:pt x="13210159" y="115951"/>
                </a:lnTo>
                <a:lnTo>
                  <a:pt x="13161517" y="99949"/>
                </a:lnTo>
                <a:lnTo>
                  <a:pt x="13111353" y="84963"/>
                </a:lnTo>
                <a:lnTo>
                  <a:pt x="13059537" y="70993"/>
                </a:lnTo>
                <a:lnTo>
                  <a:pt x="13006196" y="58293"/>
                </a:lnTo>
                <a:lnTo>
                  <a:pt x="12951206" y="46736"/>
                </a:lnTo>
                <a:lnTo>
                  <a:pt x="12894564" y="36449"/>
                </a:lnTo>
                <a:lnTo>
                  <a:pt x="12836398" y="27305"/>
                </a:lnTo>
                <a:lnTo>
                  <a:pt x="12776581" y="19431"/>
                </a:lnTo>
                <a:lnTo>
                  <a:pt x="12714986" y="12954"/>
                </a:lnTo>
                <a:lnTo>
                  <a:pt x="12651867" y="7620"/>
                </a:lnTo>
                <a:lnTo>
                  <a:pt x="12587224" y="3683"/>
                </a:lnTo>
                <a:lnTo>
                  <a:pt x="12520803" y="1143"/>
                </a:lnTo>
                <a:lnTo>
                  <a:pt x="1245273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294888"/>
            <a:ext cx="6833616" cy="14020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4744" rIns="0" bIns="0" rtlCol="0">
            <a:spAutoFit/>
          </a:bodyPr>
          <a:lstStyle/>
          <a:p>
            <a:pPr marL="467359" marR="5080">
              <a:lnSpc>
                <a:spcPts val="4700"/>
              </a:lnSpc>
              <a:spcBef>
                <a:spcPts val="1040"/>
              </a:spcBef>
            </a:pPr>
            <a:r>
              <a:rPr spc="-120" dirty="0"/>
              <a:t>Key</a:t>
            </a:r>
            <a:r>
              <a:rPr spc="-600" dirty="0"/>
              <a:t> </a:t>
            </a:r>
            <a:r>
              <a:rPr spc="-125" dirty="0"/>
              <a:t>Benefits</a:t>
            </a:r>
            <a:r>
              <a:rPr spc="-670" dirty="0"/>
              <a:t> </a:t>
            </a:r>
            <a:r>
              <a:rPr spc="-40" dirty="0"/>
              <a:t>of</a:t>
            </a:r>
            <a:r>
              <a:rPr spc="-480" dirty="0"/>
              <a:t> </a:t>
            </a:r>
            <a:r>
              <a:rPr spc="-65" dirty="0"/>
              <a:t>Our</a:t>
            </a:r>
            <a:r>
              <a:rPr spc="-605" dirty="0"/>
              <a:t> </a:t>
            </a:r>
            <a:r>
              <a:rPr spc="-80" dirty="0">
                <a:solidFill>
                  <a:srgbClr val="EF6329"/>
                </a:solidFill>
              </a:rPr>
              <a:t>PLACEMENT</a:t>
            </a:r>
            <a:r>
              <a:rPr spc="-620" dirty="0">
                <a:solidFill>
                  <a:srgbClr val="EF6329"/>
                </a:solidFill>
              </a:rPr>
              <a:t> </a:t>
            </a:r>
            <a:r>
              <a:rPr spc="-25" dirty="0"/>
              <a:t>AND </a:t>
            </a:r>
            <a:r>
              <a:rPr spc="-250" dirty="0">
                <a:solidFill>
                  <a:srgbClr val="EF6329"/>
                </a:solidFill>
              </a:rPr>
              <a:t>R</a:t>
            </a:r>
            <a:r>
              <a:rPr spc="-70" dirty="0">
                <a:solidFill>
                  <a:srgbClr val="EF6329"/>
                </a:solidFill>
              </a:rPr>
              <a:t>E</a:t>
            </a:r>
            <a:r>
              <a:rPr spc="25" dirty="0">
                <a:solidFill>
                  <a:srgbClr val="EF6329"/>
                </a:solidFill>
              </a:rPr>
              <a:t>C</a:t>
            </a:r>
            <a:r>
              <a:rPr spc="-250" dirty="0">
                <a:solidFill>
                  <a:srgbClr val="EF6329"/>
                </a:solidFill>
              </a:rPr>
              <a:t>R</a:t>
            </a:r>
            <a:r>
              <a:rPr spc="-140" dirty="0">
                <a:solidFill>
                  <a:srgbClr val="EF6329"/>
                </a:solidFill>
              </a:rPr>
              <a:t>U</a:t>
            </a:r>
            <a:r>
              <a:rPr spc="-1035" dirty="0">
                <a:solidFill>
                  <a:srgbClr val="EF6329"/>
                </a:solidFill>
              </a:rPr>
              <a:t>I</a:t>
            </a:r>
            <a:r>
              <a:rPr spc="-315" dirty="0">
                <a:solidFill>
                  <a:srgbClr val="EF6329"/>
                </a:solidFill>
              </a:rPr>
              <a:t>T</a:t>
            </a:r>
            <a:r>
              <a:rPr spc="20" dirty="0">
                <a:solidFill>
                  <a:srgbClr val="EF6329"/>
                </a:solidFill>
              </a:rPr>
              <a:t>M</a:t>
            </a:r>
            <a:r>
              <a:rPr spc="-70" dirty="0">
                <a:solidFill>
                  <a:srgbClr val="EF6329"/>
                </a:solidFill>
              </a:rPr>
              <a:t>E</a:t>
            </a:r>
            <a:r>
              <a:rPr spc="-204" dirty="0">
                <a:solidFill>
                  <a:srgbClr val="EF6329"/>
                </a:solidFill>
              </a:rPr>
              <a:t>N</a:t>
            </a:r>
            <a:r>
              <a:rPr dirty="0">
                <a:solidFill>
                  <a:srgbClr val="EF6329"/>
                </a:solidFill>
              </a:rPr>
              <a:t>T</a:t>
            </a:r>
            <a:r>
              <a:rPr spc="-625" dirty="0">
                <a:solidFill>
                  <a:srgbClr val="EF6329"/>
                </a:solidFill>
              </a:rPr>
              <a:t> </a:t>
            </a:r>
            <a:r>
              <a:rPr spc="-10" dirty="0"/>
              <a:t>Services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495" y="5340096"/>
            <a:ext cx="5218176" cy="1344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74680" y="3435096"/>
            <a:ext cx="6364224" cy="17861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71631" y="5428488"/>
            <a:ext cx="6763511" cy="14112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06397" y="7551546"/>
            <a:ext cx="14458315" cy="1310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7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Eliora's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placement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and</a:t>
            </a:r>
            <a:r>
              <a:rPr sz="18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sz="1800" b="1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0" dirty="0">
                <a:solidFill>
                  <a:srgbClr val="FFFFFF"/>
                </a:solidFill>
                <a:latin typeface="Verdana"/>
                <a:cs typeface="Verdana"/>
              </a:rPr>
              <a:t>Services,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build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dedicated</a:t>
            </a:r>
            <a:r>
              <a:rPr sz="1800" b="1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team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professionals</a:t>
            </a:r>
            <a:r>
              <a:rPr sz="1800" b="1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committed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success.</a:t>
            </a:r>
            <a:r>
              <a:rPr sz="1800" b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Whether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need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ongoing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development,</a:t>
            </a:r>
            <a:r>
              <a:rPr sz="18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project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management,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b="1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specialized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expertise,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800" b="1" spc="5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placement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sz="1800" b="1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ensures</a:t>
            </a:r>
            <a:r>
              <a:rPr sz="18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800" b="1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consistent</a:t>
            </a:r>
            <a:r>
              <a:rPr sz="18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8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needed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thrive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b="1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competitive </a:t>
            </a:r>
            <a:r>
              <a:rPr sz="1800" b="1" spc="-90" dirty="0">
                <a:solidFill>
                  <a:srgbClr val="FFFFFF"/>
                </a:solidFill>
                <a:latin typeface="Verdana"/>
                <a:cs typeface="Verdana"/>
              </a:rPr>
              <a:t>business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landscape.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623" y="5373623"/>
            <a:ext cx="582168" cy="8199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3231" y="3459479"/>
            <a:ext cx="381000" cy="838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96856" y="3459479"/>
            <a:ext cx="569976" cy="8290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96856" y="5471159"/>
            <a:ext cx="637031" cy="83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401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</vt:lpstr>
      <vt:lpstr>Lucida Sans Unicode</vt:lpstr>
      <vt:lpstr>Tahoma</vt:lpstr>
      <vt:lpstr>Verdana</vt:lpstr>
      <vt:lpstr>Office Theme</vt:lpstr>
      <vt:lpstr>PowerPoint Presentation</vt:lpstr>
      <vt:lpstr>About us</vt:lpstr>
      <vt:lpstr>Our Mission</vt:lpstr>
      <vt:lpstr>Core Values</vt:lpstr>
      <vt:lpstr>Our Services</vt:lpstr>
      <vt:lpstr>Our Core Experties</vt:lpstr>
      <vt:lpstr>Staff Augmentation Services</vt:lpstr>
      <vt:lpstr>Key Features Of Our Contractual Staffing</vt:lpstr>
      <vt:lpstr>Key Benefits of Our PLACEMENT AND RECRUITMENT Services</vt:lpstr>
      <vt:lpstr>Client description</vt:lpstr>
      <vt:lpstr>Let's Connect</vt:lpstr>
      <vt:lpstr>Thank You Eliora Technologies Pvt Ltd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titus</dc:creator>
  <cp:lastModifiedBy>918956001160</cp:lastModifiedBy>
  <cp:revision>3</cp:revision>
  <dcterms:created xsi:type="dcterms:W3CDTF">2024-06-20T06:40:38Z</dcterms:created>
  <dcterms:modified xsi:type="dcterms:W3CDTF">2025-06-25T11:20:25Z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2024-06-20T00:00:00Z</vt:filetime>
  </property>
  <property fmtid="{D5CDD505-2E9C-101B-9397-08002B2CF9AE}" pid="5" name="Producer">
    <vt:lpwstr>Microsoft® PowerPoint® 2016</vt:lpwstr>
  </property>
</Properties>
</file>